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9" r:id="rId1"/>
    <p:sldMasterId id="2147483719" r:id="rId2"/>
  </p:sldMasterIdLst>
  <p:notesMasterIdLst>
    <p:notesMasterId r:id="rId24"/>
  </p:notesMasterIdLst>
  <p:handoutMasterIdLst>
    <p:handoutMasterId r:id="rId25"/>
  </p:handoutMasterIdLst>
  <p:sldIdLst>
    <p:sldId id="378" r:id="rId3"/>
    <p:sldId id="339" r:id="rId4"/>
    <p:sldId id="609" r:id="rId5"/>
    <p:sldId id="608" r:id="rId6"/>
    <p:sldId id="610" r:id="rId7"/>
    <p:sldId id="611" r:id="rId8"/>
    <p:sldId id="612" r:id="rId9"/>
    <p:sldId id="613" r:id="rId10"/>
    <p:sldId id="299" r:id="rId11"/>
    <p:sldId id="607" r:id="rId12"/>
    <p:sldId id="614" r:id="rId13"/>
    <p:sldId id="615" r:id="rId14"/>
    <p:sldId id="604" r:id="rId15"/>
    <p:sldId id="616" r:id="rId16"/>
    <p:sldId id="617" r:id="rId17"/>
    <p:sldId id="618" r:id="rId18"/>
    <p:sldId id="619" r:id="rId19"/>
    <p:sldId id="275" r:id="rId20"/>
    <p:sldId id="620" r:id="rId21"/>
    <p:sldId id="621" r:id="rId22"/>
    <p:sldId id="623" r:id="rId23"/>
  </p:sldIdLst>
  <p:sldSz cx="9144000" cy="5143500" type="screen16x9"/>
  <p:notesSz cx="7315200" cy="9601200"/>
  <p:defaultTextStyle>
    <a:defPPr>
      <a:defRPr lang="en-US"/>
    </a:defPPr>
    <a:lvl1pPr marL="0" algn="l" defTabSz="342749" rtl="0" eaLnBrk="1" latinLnBrk="0" hangingPunct="1">
      <a:defRPr sz="1500" kern="1200">
        <a:solidFill>
          <a:schemeClr val="tx1"/>
        </a:solidFill>
        <a:latin typeface="+mn-lt"/>
        <a:ea typeface="+mn-ea"/>
        <a:cs typeface="+mn-cs"/>
      </a:defRPr>
    </a:lvl1pPr>
    <a:lvl2pPr marL="342749" algn="l" defTabSz="342749" rtl="0" eaLnBrk="1" latinLnBrk="0" hangingPunct="1">
      <a:defRPr sz="1500" kern="1200">
        <a:solidFill>
          <a:schemeClr val="tx1"/>
        </a:solidFill>
        <a:latin typeface="+mn-lt"/>
        <a:ea typeface="+mn-ea"/>
        <a:cs typeface="+mn-cs"/>
      </a:defRPr>
    </a:lvl2pPr>
    <a:lvl3pPr marL="685497" algn="l" defTabSz="342749" rtl="0" eaLnBrk="1" latinLnBrk="0" hangingPunct="1">
      <a:defRPr sz="1500" kern="1200">
        <a:solidFill>
          <a:schemeClr val="tx1"/>
        </a:solidFill>
        <a:latin typeface="+mn-lt"/>
        <a:ea typeface="+mn-ea"/>
        <a:cs typeface="+mn-cs"/>
      </a:defRPr>
    </a:lvl3pPr>
    <a:lvl4pPr marL="1028246" algn="l" defTabSz="342749" rtl="0" eaLnBrk="1" latinLnBrk="0" hangingPunct="1">
      <a:defRPr sz="1500" kern="1200">
        <a:solidFill>
          <a:schemeClr val="tx1"/>
        </a:solidFill>
        <a:latin typeface="+mn-lt"/>
        <a:ea typeface="+mn-ea"/>
        <a:cs typeface="+mn-cs"/>
      </a:defRPr>
    </a:lvl4pPr>
    <a:lvl5pPr marL="1370993" algn="l" defTabSz="342749" rtl="0" eaLnBrk="1" latinLnBrk="0" hangingPunct="1">
      <a:defRPr sz="1500" kern="1200">
        <a:solidFill>
          <a:schemeClr val="tx1"/>
        </a:solidFill>
        <a:latin typeface="+mn-lt"/>
        <a:ea typeface="+mn-ea"/>
        <a:cs typeface="+mn-cs"/>
      </a:defRPr>
    </a:lvl5pPr>
    <a:lvl6pPr marL="1713742" algn="l" defTabSz="342749" rtl="0" eaLnBrk="1" latinLnBrk="0" hangingPunct="1">
      <a:defRPr sz="1500" kern="1200">
        <a:solidFill>
          <a:schemeClr val="tx1"/>
        </a:solidFill>
        <a:latin typeface="+mn-lt"/>
        <a:ea typeface="+mn-ea"/>
        <a:cs typeface="+mn-cs"/>
      </a:defRPr>
    </a:lvl6pPr>
    <a:lvl7pPr marL="2056490" algn="l" defTabSz="342749" rtl="0" eaLnBrk="1" latinLnBrk="0" hangingPunct="1">
      <a:defRPr sz="1500" kern="1200">
        <a:solidFill>
          <a:schemeClr val="tx1"/>
        </a:solidFill>
        <a:latin typeface="+mn-lt"/>
        <a:ea typeface="+mn-ea"/>
        <a:cs typeface="+mn-cs"/>
      </a:defRPr>
    </a:lvl7pPr>
    <a:lvl8pPr marL="2399234" algn="l" defTabSz="342749" rtl="0" eaLnBrk="1" latinLnBrk="0" hangingPunct="1">
      <a:defRPr sz="1500" kern="1200">
        <a:solidFill>
          <a:schemeClr val="tx1"/>
        </a:solidFill>
        <a:latin typeface="+mn-lt"/>
        <a:ea typeface="+mn-ea"/>
        <a:cs typeface="+mn-cs"/>
      </a:defRPr>
    </a:lvl8pPr>
    <a:lvl9pPr marL="2741982" algn="l" defTabSz="342749" rtl="0" eaLnBrk="1" latinLnBrk="0" hangingPunct="1">
      <a:defRPr sz="1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2">
          <p15:clr>
            <a:srgbClr val="A4A3A4"/>
          </p15:clr>
        </p15:guide>
        <p15:guide id="2" pos="2883">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15F"/>
    <a:srgbClr val="0091C4"/>
    <a:srgbClr val="604A7B"/>
    <a:srgbClr val="F68222"/>
    <a:srgbClr val="F08B10"/>
    <a:srgbClr val="8064A2"/>
    <a:srgbClr val="1C73F2"/>
    <a:srgbClr val="3382CB"/>
    <a:srgbClr val="403152"/>
    <a:srgbClr val="FF88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866" autoAdjust="0"/>
    <p:restoredTop sz="67597" autoAdjust="0"/>
  </p:normalViewPr>
  <p:slideViewPr>
    <p:cSldViewPr snapToGrid="0">
      <p:cViewPr varScale="1">
        <p:scale>
          <a:sx n="109" d="100"/>
          <a:sy n="109" d="100"/>
        </p:scale>
        <p:origin x="552" y="78"/>
      </p:cViewPr>
      <p:guideLst>
        <p:guide orient="horz" pos="1622"/>
        <p:guide pos="2883"/>
      </p:guideLst>
    </p:cSldViewPr>
  </p:slideViewPr>
  <p:outlineViewPr>
    <p:cViewPr>
      <p:scale>
        <a:sx n="33" d="100"/>
        <a:sy n="33" d="100"/>
      </p:scale>
      <p:origin x="0" y="-5568"/>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100" d="100"/>
          <a:sy n="100" d="100"/>
        </p:scale>
        <p:origin x="1830" y="-117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8ABF82BE-0F17-45CC-9BD3-885652E5A1E8}" type="datetimeFigureOut">
              <a:rPr lang="en-CA" smtClean="0"/>
              <a:t>2020-03-29</a:t>
            </a:fld>
            <a:endParaRPr lang="en-CA"/>
          </a:p>
        </p:txBody>
      </p:sp>
      <p:sp>
        <p:nvSpPr>
          <p:cNvPr id="4" name="Footer Placeholder 3"/>
          <p:cNvSpPr>
            <a:spLocks noGrp="1"/>
          </p:cNvSpPr>
          <p:nvPr>
            <p:ph type="ftr" sz="quarter" idx="2"/>
          </p:nvPr>
        </p:nvSpPr>
        <p:spPr>
          <a:xfrm>
            <a:off x="0" y="9120189"/>
            <a:ext cx="3170238" cy="481012"/>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4143375" y="9120189"/>
            <a:ext cx="3170238" cy="481012"/>
          </a:xfrm>
          <a:prstGeom prst="rect">
            <a:avLst/>
          </a:prstGeom>
        </p:spPr>
        <p:txBody>
          <a:bodyPr vert="horz" lIns="91440" tIns="45720" rIns="91440" bIns="45720" rtlCol="0" anchor="b"/>
          <a:lstStyle>
            <a:lvl1pPr algn="r">
              <a:defRPr sz="1200"/>
            </a:lvl1pPr>
          </a:lstStyle>
          <a:p>
            <a:fld id="{04199812-21D6-488C-A4E9-6A7A0DA0AE1F}" type="slidenum">
              <a:rPr lang="en-CA" smtClean="0"/>
              <a:t>‹#›</a:t>
            </a:fld>
            <a:endParaRPr lang="en-CA"/>
          </a:p>
        </p:txBody>
      </p:sp>
    </p:spTree>
    <p:extLst>
      <p:ext uri="{BB962C8B-B14F-4D97-AF65-F5344CB8AC3E}">
        <p14:creationId xmlns:p14="http://schemas.microsoft.com/office/powerpoint/2010/main" val="41813367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B52F850C-1831-473D-BEFA-4595DA449EFA}" type="datetimeFigureOut">
              <a:rPr lang="en-US"/>
              <a:t>3/29/2020</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5"/>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5"/>
            <a:ext cx="3169920" cy="481726"/>
          </a:xfrm>
          <a:prstGeom prst="rect">
            <a:avLst/>
          </a:prstGeom>
        </p:spPr>
        <p:txBody>
          <a:bodyPr vert="horz" lIns="96661" tIns="48331" rIns="96661" bIns="48331" rtlCol="0" anchor="b"/>
          <a:lstStyle>
            <a:lvl1pPr algn="r">
              <a:defRPr sz="1300"/>
            </a:lvl1pPr>
          </a:lstStyle>
          <a:p>
            <a:fld id="{AAEECCB9-0D98-4078-BB2E-861F33CF8243}" type="slidenum">
              <a:rPr lang="en-US"/>
              <a:t>‹#›</a:t>
            </a:fld>
            <a:endParaRPr lang="en-US" dirty="0"/>
          </a:p>
        </p:txBody>
      </p:sp>
    </p:spTree>
    <p:extLst>
      <p:ext uri="{BB962C8B-B14F-4D97-AF65-F5344CB8AC3E}">
        <p14:creationId xmlns:p14="http://schemas.microsoft.com/office/powerpoint/2010/main" val="533319787"/>
      </p:ext>
    </p:extLst>
  </p:cSld>
  <p:clrMap bg1="lt1" tx1="dk1" bg2="lt2" tx2="dk2" accent1="accent1" accent2="accent2" accent3="accent3" accent4="accent4" accent5="accent5" accent6="accent6" hlink="hlink" folHlink="folHlink"/>
  <p:notesStyle>
    <a:lvl1pPr marL="0" algn="l" defTabSz="685497" rtl="0" eaLnBrk="1" latinLnBrk="0" hangingPunct="1">
      <a:defRPr sz="1000" kern="1200">
        <a:solidFill>
          <a:schemeClr val="tx1"/>
        </a:solidFill>
        <a:latin typeface="+mn-lt"/>
        <a:ea typeface="+mn-ea"/>
        <a:cs typeface="+mn-cs"/>
      </a:defRPr>
    </a:lvl1pPr>
    <a:lvl2pPr marL="342749" algn="l" defTabSz="685497" rtl="0" eaLnBrk="1" latinLnBrk="0" hangingPunct="1">
      <a:defRPr sz="1000" kern="1200">
        <a:solidFill>
          <a:schemeClr val="tx1"/>
        </a:solidFill>
        <a:latin typeface="+mn-lt"/>
        <a:ea typeface="+mn-ea"/>
        <a:cs typeface="+mn-cs"/>
      </a:defRPr>
    </a:lvl2pPr>
    <a:lvl3pPr marL="685497" algn="l" defTabSz="685497" rtl="0" eaLnBrk="1" latinLnBrk="0" hangingPunct="1">
      <a:defRPr sz="1000" kern="1200">
        <a:solidFill>
          <a:schemeClr val="tx1"/>
        </a:solidFill>
        <a:latin typeface="+mn-lt"/>
        <a:ea typeface="+mn-ea"/>
        <a:cs typeface="+mn-cs"/>
      </a:defRPr>
    </a:lvl3pPr>
    <a:lvl4pPr marL="1028246" algn="l" defTabSz="685497" rtl="0" eaLnBrk="1" latinLnBrk="0" hangingPunct="1">
      <a:defRPr sz="1000" kern="1200">
        <a:solidFill>
          <a:schemeClr val="tx1"/>
        </a:solidFill>
        <a:latin typeface="+mn-lt"/>
        <a:ea typeface="+mn-ea"/>
        <a:cs typeface="+mn-cs"/>
      </a:defRPr>
    </a:lvl4pPr>
    <a:lvl5pPr marL="1370993" algn="l" defTabSz="685497" rtl="0" eaLnBrk="1" latinLnBrk="0" hangingPunct="1">
      <a:defRPr sz="1000" kern="1200">
        <a:solidFill>
          <a:schemeClr val="tx1"/>
        </a:solidFill>
        <a:latin typeface="+mn-lt"/>
        <a:ea typeface="+mn-ea"/>
        <a:cs typeface="+mn-cs"/>
      </a:defRPr>
    </a:lvl5pPr>
    <a:lvl6pPr marL="1713742" algn="l" defTabSz="685497" rtl="0" eaLnBrk="1" latinLnBrk="0" hangingPunct="1">
      <a:defRPr sz="1000" kern="1200">
        <a:solidFill>
          <a:schemeClr val="tx1"/>
        </a:solidFill>
        <a:latin typeface="+mn-lt"/>
        <a:ea typeface="+mn-ea"/>
        <a:cs typeface="+mn-cs"/>
      </a:defRPr>
    </a:lvl6pPr>
    <a:lvl7pPr marL="2056490" algn="l" defTabSz="685497" rtl="0" eaLnBrk="1" latinLnBrk="0" hangingPunct="1">
      <a:defRPr sz="1000" kern="1200">
        <a:solidFill>
          <a:schemeClr val="tx1"/>
        </a:solidFill>
        <a:latin typeface="+mn-lt"/>
        <a:ea typeface="+mn-ea"/>
        <a:cs typeface="+mn-cs"/>
      </a:defRPr>
    </a:lvl7pPr>
    <a:lvl8pPr marL="2399234" algn="l" defTabSz="685497" rtl="0" eaLnBrk="1" latinLnBrk="0" hangingPunct="1">
      <a:defRPr sz="1000" kern="1200">
        <a:solidFill>
          <a:schemeClr val="tx1"/>
        </a:solidFill>
        <a:latin typeface="+mn-lt"/>
        <a:ea typeface="+mn-ea"/>
        <a:cs typeface="+mn-cs"/>
      </a:defRPr>
    </a:lvl8pPr>
    <a:lvl9pPr marL="2741982" algn="l" defTabSz="685497"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342749" rtl="0" eaLnBrk="1" fontAlgn="auto" latinLnBrk="0" hangingPunct="1">
              <a:lnSpc>
                <a:spcPct val="100000"/>
              </a:lnSpc>
              <a:spcBef>
                <a:spcPts val="0"/>
              </a:spcBef>
              <a:spcAft>
                <a:spcPts val="0"/>
              </a:spcAft>
              <a:buClrTx/>
              <a:buSzTx/>
              <a:buFontTx/>
              <a:buNone/>
              <a:tabLst/>
              <a:defRPr/>
            </a:pPr>
            <a:fld id="{AAEECCB9-0D98-4078-BB2E-861F33CF8243}" type="slidenum">
              <a:rPr kumimoji="0" lang="en-US" sz="1300" b="0" i="0" u="none" strike="noStrike" kern="1200" cap="none" spc="0" normalizeH="0" baseline="0" noProof="0">
                <a:ln>
                  <a:noFill/>
                </a:ln>
                <a:solidFill>
                  <a:prstClr val="black"/>
                </a:solidFill>
                <a:effectLst/>
                <a:uLnTx/>
                <a:uFillTx/>
                <a:latin typeface="Calibri"/>
                <a:ea typeface="+mn-ea"/>
                <a:cs typeface="+mn-cs"/>
              </a:rPr>
              <a:pPr marL="0" marR="0" lvl="0" indent="0" algn="r" defTabSz="342749" rtl="0" eaLnBrk="1" fontAlgn="auto" latinLnBrk="0" hangingPunct="1">
                <a:lnSpc>
                  <a:spcPct val="100000"/>
                </a:lnSpc>
                <a:spcBef>
                  <a:spcPts val="0"/>
                </a:spcBef>
                <a:spcAft>
                  <a:spcPts val="0"/>
                </a:spcAft>
                <a:buClrTx/>
                <a:buSzTx/>
                <a:buFontTx/>
                <a:buNone/>
                <a:tabLst/>
                <a:defRPr/>
              </a:pPr>
              <a:t>1</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498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EECCB9-0D98-4078-BB2E-861F33CF8243}" type="slidenum">
              <a:rPr lang="en-US" smtClean="0"/>
              <a:t>2</a:t>
            </a:fld>
            <a:endParaRPr lang="en-US" dirty="0"/>
          </a:p>
        </p:txBody>
      </p:sp>
    </p:spTree>
    <p:extLst>
      <p:ext uri="{BB962C8B-B14F-4D97-AF65-F5344CB8AC3E}">
        <p14:creationId xmlns:p14="http://schemas.microsoft.com/office/powerpoint/2010/main" val="3363057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300" b="0" i="0" u="none" strike="noStrike" cap="none" smtClean="0">
                <a:solidFill>
                  <a:schemeClr val="dk1"/>
                </a:solidFill>
                <a:latin typeface="Calibri"/>
                <a:ea typeface="Calibri"/>
                <a:cs typeface="Calibri"/>
                <a:sym typeface="Calibri"/>
              </a:rPr>
              <a:t>9</a:t>
            </a:fld>
            <a:endParaRPr lang="en-US" sz="13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29120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EECCB9-0D98-4078-BB2E-861F33CF8243}" type="slidenum">
              <a:rPr lang="en-US" smtClean="0"/>
              <a:t>12</a:t>
            </a:fld>
            <a:endParaRPr lang="en-US" dirty="0"/>
          </a:p>
        </p:txBody>
      </p:sp>
    </p:spTree>
    <p:extLst>
      <p:ext uri="{BB962C8B-B14F-4D97-AF65-F5344CB8AC3E}">
        <p14:creationId xmlns:p14="http://schemas.microsoft.com/office/powerpoint/2010/main" val="4676913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145" y="571501"/>
            <a:ext cx="6856214" cy="4000502"/>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02386" y="973837"/>
            <a:ext cx="5486402" cy="1597913"/>
          </a:xfrm>
        </p:spPr>
        <p:txBody>
          <a:bodyPr anchor="b">
            <a:normAutofit/>
          </a:bodyPr>
          <a:lstStyle>
            <a:lvl1pPr algn="l">
              <a:defRPr sz="4500" spc="-74" baseline="0">
                <a:solidFill>
                  <a:srgbClr val="FFFFFF"/>
                </a:solidFill>
              </a:defRPr>
            </a:lvl1pPr>
          </a:lstStyle>
          <a:p>
            <a:r>
              <a:rPr lang="en-US" dirty="0"/>
              <a:t>Click to edit Master title style</a:t>
            </a:r>
          </a:p>
        </p:txBody>
      </p:sp>
      <p:sp>
        <p:nvSpPr>
          <p:cNvPr id="3" name="Subtitle 2"/>
          <p:cNvSpPr>
            <a:spLocks noGrp="1"/>
          </p:cNvSpPr>
          <p:nvPr>
            <p:ph type="subTitle" idx="1" hasCustomPrompt="1"/>
          </p:nvPr>
        </p:nvSpPr>
        <p:spPr>
          <a:xfrm>
            <a:off x="910734" y="3371850"/>
            <a:ext cx="4668533" cy="685801"/>
          </a:xfrm>
        </p:spPr>
        <p:txBody>
          <a:bodyPr anchor="t">
            <a:normAutofit/>
          </a:bodyPr>
          <a:lstStyle>
            <a:lvl1pPr marL="0" indent="0" algn="l">
              <a:buNone/>
              <a:defRPr sz="2000" cap="none" spc="0" baseline="0">
                <a:solidFill>
                  <a:schemeClr val="bg1"/>
                </a:solidFill>
              </a:defRPr>
            </a:lvl1pPr>
            <a:lvl2pPr marL="342749" indent="0" algn="ctr">
              <a:buNone/>
              <a:defRPr sz="1500"/>
            </a:lvl2pPr>
            <a:lvl3pPr marL="685497" indent="0" algn="ctr">
              <a:buNone/>
              <a:defRPr sz="1500"/>
            </a:lvl3pPr>
            <a:lvl4pPr marL="1028246" indent="0" algn="ctr">
              <a:buNone/>
              <a:defRPr sz="1500"/>
            </a:lvl4pPr>
            <a:lvl5pPr marL="1370993" indent="0" algn="ctr">
              <a:buNone/>
              <a:defRPr sz="1500"/>
            </a:lvl5pPr>
            <a:lvl6pPr marL="1713742" indent="0" algn="ctr">
              <a:buNone/>
              <a:defRPr sz="1500"/>
            </a:lvl6pPr>
            <a:lvl7pPr marL="2056490" indent="0" algn="ctr">
              <a:buNone/>
              <a:defRPr sz="1500"/>
            </a:lvl7pPr>
            <a:lvl8pPr marL="2399234" indent="0" algn="ctr">
              <a:buNone/>
              <a:defRPr sz="1500"/>
            </a:lvl8pPr>
            <a:lvl9pPr marL="2741982" indent="0" algn="ctr">
              <a:buNone/>
              <a:defRPr sz="1500"/>
            </a:lvl9pPr>
          </a:lstStyle>
          <a:p>
            <a:r>
              <a:rPr lang="en-US" dirty="0"/>
              <a:t>Name, date</a:t>
            </a:r>
          </a:p>
        </p:txBody>
      </p:sp>
      <p:sp>
        <p:nvSpPr>
          <p:cNvPr id="5" name="Footer Placeholder 4"/>
          <p:cNvSpPr>
            <a:spLocks noGrp="1"/>
          </p:cNvSpPr>
          <p:nvPr>
            <p:ph type="ftr" sz="quarter" idx="11"/>
          </p:nvPr>
        </p:nvSpPr>
        <p:spPr>
          <a:xfrm>
            <a:off x="2416176" y="4767266"/>
            <a:ext cx="4433636" cy="273842"/>
          </a:xfrm>
        </p:spPr>
        <p:txBody>
          <a:bodyPr/>
          <a:lstStyle/>
          <a:p>
            <a:r>
              <a:rPr lang="en-US" dirty="0"/>
              <a:t>©2018, BrightFish Learning Inc.</a:t>
            </a:r>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pic>
        <p:nvPicPr>
          <p:cNvPr id="11" name="Picture 1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52699" y="571501"/>
            <a:ext cx="2191301" cy="2098712"/>
          </a:xfrm>
          <a:prstGeom prst="rect">
            <a:avLst/>
          </a:prstGeom>
        </p:spPr>
      </p:pic>
      <p:sp>
        <p:nvSpPr>
          <p:cNvPr id="13" name="Rectangle 12"/>
          <p:cNvSpPr/>
          <p:nvPr userDrawn="1"/>
        </p:nvSpPr>
        <p:spPr>
          <a:xfrm>
            <a:off x="6952699" y="2736058"/>
            <a:ext cx="2191301" cy="1835944"/>
          </a:xfrm>
          <a:prstGeom prst="rect">
            <a:avLst/>
          </a:prstGeom>
          <a:solidFill>
            <a:srgbClr val="0091C4"/>
          </a:solidFill>
        </p:spPr>
        <p:style>
          <a:lnRef idx="2">
            <a:schemeClr val="accent1">
              <a:shade val="50000"/>
            </a:schemeClr>
          </a:lnRef>
          <a:fillRef idx="1">
            <a:schemeClr val="accent1"/>
          </a:fillRef>
          <a:effectRef idx="0">
            <a:schemeClr val="accent1"/>
          </a:effectRef>
          <a:fontRef idx="minor">
            <a:schemeClr val="lt1"/>
          </a:fontRef>
        </p:style>
        <p:txBody>
          <a:bodyPr lIns="68552" tIns="34274" rIns="68552" bIns="34274" rtlCol="0" anchor="ctr"/>
          <a:lstStyle/>
          <a:p>
            <a:pPr algn="ctr"/>
            <a:endParaRPr lang="en-GB" dirty="0"/>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0234" y="4575244"/>
            <a:ext cx="877066" cy="530155"/>
          </a:xfrm>
          <a:prstGeom prst="rect">
            <a:avLst/>
          </a:prstGeom>
        </p:spPr>
      </p:pic>
    </p:spTree>
    <p:extLst>
      <p:ext uri="{BB962C8B-B14F-4D97-AF65-F5344CB8AC3E}">
        <p14:creationId xmlns:p14="http://schemas.microsoft.com/office/powerpoint/2010/main" val="2353691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Footer Placeholder 4"/>
          <p:cNvSpPr>
            <a:spLocks noGrp="1"/>
          </p:cNvSpPr>
          <p:nvPr>
            <p:ph type="ftr" sz="quarter" idx="11"/>
          </p:nvPr>
        </p:nvSpPr>
        <p:spPr>
          <a:xfrm>
            <a:off x="2616201" y="4767266"/>
            <a:ext cx="4433636" cy="273842"/>
          </a:xfrm>
        </p:spPr>
        <p:txBody>
          <a:bodyPr/>
          <a:lstStyle/>
          <a:p>
            <a:r>
              <a:rPr lang="en-US" dirty="0"/>
              <a:t>©2016, </a:t>
            </a:r>
            <a:r>
              <a:rPr lang="en-US" dirty="0" err="1"/>
              <a:t>BrightFish</a:t>
            </a:r>
            <a:r>
              <a:rPr lang="en-US" dirty="0"/>
              <a:t> Learning Inc.</a:t>
            </a:r>
          </a:p>
        </p:txBody>
      </p:sp>
    </p:spTree>
    <p:extLst>
      <p:ext uri="{BB962C8B-B14F-4D97-AF65-F5344CB8AC3E}">
        <p14:creationId xmlns:p14="http://schemas.microsoft.com/office/powerpoint/2010/main" val="2480371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0" y="973838"/>
            <a:ext cx="5486402" cy="2441448"/>
          </a:xfrm>
        </p:spPr>
        <p:txBody>
          <a:bodyPr anchor="b">
            <a:normAutofit/>
          </a:bodyPr>
          <a:lstStyle>
            <a:lvl1pPr>
              <a:defRPr sz="4500" b="0" spc="-74"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2914648" y="3504440"/>
            <a:ext cx="5486402" cy="685801"/>
          </a:xfrm>
        </p:spPr>
        <p:txBody>
          <a:bodyPr anchor="t">
            <a:normAutofit/>
          </a:bodyPr>
          <a:lstStyle>
            <a:lvl1pPr marL="0" indent="0">
              <a:buNone/>
              <a:defRPr sz="1500" cap="none" spc="0" baseline="0">
                <a:solidFill>
                  <a:schemeClr val="tx1">
                    <a:lumMod val="65000"/>
                    <a:lumOff val="35000"/>
                  </a:schemeClr>
                </a:solidFill>
              </a:defRPr>
            </a:lvl1pPr>
            <a:lvl2pPr marL="342749" indent="0">
              <a:buNone/>
              <a:defRPr sz="1500">
                <a:solidFill>
                  <a:schemeClr val="tx1">
                    <a:tint val="75000"/>
                  </a:schemeClr>
                </a:solidFill>
              </a:defRPr>
            </a:lvl2pPr>
            <a:lvl3pPr marL="685497" indent="0">
              <a:buNone/>
              <a:defRPr sz="1000">
                <a:solidFill>
                  <a:schemeClr val="tx1">
                    <a:tint val="75000"/>
                  </a:schemeClr>
                </a:solidFill>
              </a:defRPr>
            </a:lvl3pPr>
            <a:lvl4pPr marL="1028246" indent="0">
              <a:buNone/>
              <a:defRPr sz="1000">
                <a:solidFill>
                  <a:schemeClr val="tx1">
                    <a:tint val="75000"/>
                  </a:schemeClr>
                </a:solidFill>
              </a:defRPr>
            </a:lvl4pPr>
            <a:lvl5pPr marL="1370993" indent="0">
              <a:buNone/>
              <a:defRPr sz="1000">
                <a:solidFill>
                  <a:schemeClr val="tx1">
                    <a:tint val="75000"/>
                  </a:schemeClr>
                </a:solidFill>
              </a:defRPr>
            </a:lvl5pPr>
            <a:lvl6pPr marL="1713742" indent="0">
              <a:buNone/>
              <a:defRPr sz="1000">
                <a:solidFill>
                  <a:schemeClr val="tx1">
                    <a:tint val="75000"/>
                  </a:schemeClr>
                </a:solidFill>
              </a:defRPr>
            </a:lvl6pPr>
            <a:lvl7pPr marL="2056490" indent="0">
              <a:buNone/>
              <a:defRPr sz="1000">
                <a:solidFill>
                  <a:schemeClr val="tx1">
                    <a:tint val="75000"/>
                  </a:schemeClr>
                </a:solidFill>
              </a:defRPr>
            </a:lvl7pPr>
            <a:lvl8pPr marL="2399234" indent="0">
              <a:buNone/>
              <a:defRPr sz="1000">
                <a:solidFill>
                  <a:schemeClr val="tx1">
                    <a:tint val="75000"/>
                  </a:schemeClr>
                </a:solidFill>
              </a:defRPr>
            </a:lvl8pPr>
            <a:lvl9pPr marL="2741982" indent="0">
              <a:buNone/>
              <a:defRPr sz="1000">
                <a:solidFill>
                  <a:schemeClr val="tx1">
                    <a:tint val="75000"/>
                  </a:schemeClr>
                </a:solidFill>
              </a:defRPr>
            </a:lvl9pPr>
          </a:lstStyle>
          <a:p>
            <a:pPr lvl="0"/>
            <a:r>
              <a:rPr lang="en-US" dirty="0"/>
              <a:t>Edit Master text styles</a:t>
            </a:r>
          </a:p>
        </p:txBody>
      </p:sp>
      <p:sp>
        <p:nvSpPr>
          <p:cNvPr id="5" name="Footer Placeholder 4"/>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545341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900940" y="651512"/>
            <a:ext cx="2606040" cy="3840481"/>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63592" y="651512"/>
            <a:ext cx="2606040" cy="3840481"/>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10" name="Slide Number Placeholder 9"/>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35356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2900940" y="767691"/>
            <a:ext cx="2606040" cy="605791"/>
          </a:xfrm>
        </p:spPr>
        <p:txBody>
          <a:bodyPr anchor="b">
            <a:normAutofit/>
          </a:bodyPr>
          <a:lstStyle>
            <a:lvl1pPr marL="0" indent="0">
              <a:spcBef>
                <a:spcPts val="0"/>
              </a:spcBef>
              <a:buNone/>
              <a:defRPr sz="1500" b="1">
                <a:solidFill>
                  <a:schemeClr val="tx1">
                    <a:lumMod val="65000"/>
                    <a:lumOff val="35000"/>
                  </a:schemeClr>
                </a:solidFill>
              </a:defRPr>
            </a:lvl1pPr>
            <a:lvl2pPr marL="342749" indent="0">
              <a:buNone/>
              <a:defRPr sz="1500" b="1"/>
            </a:lvl2pPr>
            <a:lvl3pPr marL="685497" indent="0">
              <a:buNone/>
              <a:defRPr sz="1500" b="1"/>
            </a:lvl3pPr>
            <a:lvl4pPr marL="1028246" indent="0">
              <a:buNone/>
              <a:defRPr sz="1000" b="1"/>
            </a:lvl4pPr>
            <a:lvl5pPr marL="1370993" indent="0">
              <a:buNone/>
              <a:defRPr sz="1000" b="1"/>
            </a:lvl5pPr>
            <a:lvl6pPr marL="1713742" indent="0">
              <a:buNone/>
              <a:defRPr sz="1000" b="1"/>
            </a:lvl6pPr>
            <a:lvl7pPr marL="2056490" indent="0">
              <a:buNone/>
              <a:defRPr sz="1000" b="1"/>
            </a:lvl7pPr>
            <a:lvl8pPr marL="2399234" indent="0">
              <a:buNone/>
              <a:defRPr sz="1000" b="1"/>
            </a:lvl8pPr>
            <a:lvl9pPr marL="2741982" indent="0">
              <a:buNone/>
              <a:defRPr sz="1000" b="1"/>
            </a:lvl9pPr>
          </a:lstStyle>
          <a:p>
            <a:pPr lvl="0"/>
            <a:r>
              <a:rPr lang="en-US" dirty="0"/>
              <a:t>Edit Master text styles</a:t>
            </a:r>
          </a:p>
        </p:txBody>
      </p:sp>
      <p:sp>
        <p:nvSpPr>
          <p:cNvPr id="4" name="Content Placeholder 3"/>
          <p:cNvSpPr>
            <a:spLocks noGrp="1"/>
          </p:cNvSpPr>
          <p:nvPr>
            <p:ph sz="half" idx="2"/>
          </p:nvPr>
        </p:nvSpPr>
        <p:spPr>
          <a:xfrm>
            <a:off x="2900940" y="1448200"/>
            <a:ext cx="2606040" cy="3017522"/>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863853" y="767691"/>
            <a:ext cx="2606040" cy="609877"/>
          </a:xfrm>
        </p:spPr>
        <p:txBody>
          <a:bodyPr anchor="b">
            <a:normAutofit/>
          </a:bodyPr>
          <a:lstStyle>
            <a:lvl1pPr marL="0" indent="0">
              <a:spcBef>
                <a:spcPts val="0"/>
              </a:spcBef>
              <a:buNone/>
              <a:defRPr sz="1500" b="1">
                <a:solidFill>
                  <a:schemeClr val="tx1">
                    <a:lumMod val="65000"/>
                    <a:lumOff val="35000"/>
                  </a:schemeClr>
                </a:solidFill>
              </a:defRPr>
            </a:lvl1pPr>
            <a:lvl2pPr marL="342749" indent="0">
              <a:buNone/>
              <a:defRPr sz="1500" b="1"/>
            </a:lvl2pPr>
            <a:lvl3pPr marL="685497" indent="0">
              <a:buNone/>
              <a:defRPr sz="1500" b="1"/>
            </a:lvl3pPr>
            <a:lvl4pPr marL="1028246" indent="0">
              <a:buNone/>
              <a:defRPr sz="1000" b="1"/>
            </a:lvl4pPr>
            <a:lvl5pPr marL="1370993" indent="0">
              <a:buNone/>
              <a:defRPr sz="1000" b="1"/>
            </a:lvl5pPr>
            <a:lvl6pPr marL="1713742" indent="0">
              <a:buNone/>
              <a:defRPr sz="1000" b="1"/>
            </a:lvl6pPr>
            <a:lvl7pPr marL="2056490" indent="0">
              <a:buNone/>
              <a:defRPr sz="1000" b="1"/>
            </a:lvl7pPr>
            <a:lvl8pPr marL="2399234" indent="0">
              <a:buNone/>
              <a:defRPr sz="1000" b="1"/>
            </a:lvl8pPr>
            <a:lvl9pPr marL="2741982" indent="0">
              <a:buNone/>
              <a:defRPr sz="1000" b="1"/>
            </a:lvl9pPr>
          </a:lstStyle>
          <a:p>
            <a:pPr lvl="0"/>
            <a:r>
              <a:rPr lang="en-US" dirty="0"/>
              <a:t>Edit Master text styles</a:t>
            </a:r>
          </a:p>
        </p:txBody>
      </p:sp>
      <p:sp>
        <p:nvSpPr>
          <p:cNvPr id="6" name="Content Placeholder 5"/>
          <p:cNvSpPr>
            <a:spLocks noGrp="1"/>
          </p:cNvSpPr>
          <p:nvPr>
            <p:ph sz="quarter" idx="4"/>
          </p:nvPr>
        </p:nvSpPr>
        <p:spPr>
          <a:xfrm>
            <a:off x="5863853" y="1448200"/>
            <a:ext cx="2606040" cy="3017522"/>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12" name="Slide Number Placeholder 11"/>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63338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7" name="Footer Placeholder 6"/>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8" name="Slide Number Placeholder 7"/>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72616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995202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857251"/>
            <a:ext cx="2125979" cy="1783082"/>
          </a:xfrm>
        </p:spPr>
        <p:txBody>
          <a:bodyPr anchor="b">
            <a:normAutofit/>
          </a:bodyPr>
          <a:lstStyle>
            <a:lvl1pPr>
              <a:defRPr sz="2500" b="0"/>
            </a:lvl1pPr>
          </a:lstStyle>
          <a:p>
            <a:r>
              <a:rPr lang="en-US" dirty="0"/>
              <a:t>Click to edit Master title style</a:t>
            </a:r>
          </a:p>
        </p:txBody>
      </p:sp>
      <p:sp>
        <p:nvSpPr>
          <p:cNvPr id="3" name="Picture Placeholder 2"/>
          <p:cNvSpPr>
            <a:spLocks noGrp="1" noChangeAspect="1"/>
          </p:cNvSpPr>
          <p:nvPr>
            <p:ph type="pic" idx="1"/>
          </p:nvPr>
        </p:nvSpPr>
        <p:spPr>
          <a:xfrm>
            <a:off x="2677983" y="575563"/>
            <a:ext cx="6086426" cy="3998216"/>
          </a:xfrm>
          <a:solidFill>
            <a:schemeClr val="bg1">
              <a:lumMod val="75000"/>
            </a:schemeClr>
          </a:solidFill>
        </p:spPr>
        <p:txBody>
          <a:bodyPr anchor="t"/>
          <a:lstStyle>
            <a:lvl1pPr marL="0" indent="0">
              <a:buNone/>
              <a:defRPr sz="2500"/>
            </a:lvl1pPr>
            <a:lvl2pPr marL="342749" indent="0">
              <a:buNone/>
              <a:defRPr sz="2000"/>
            </a:lvl2pPr>
            <a:lvl3pPr marL="685497" indent="0">
              <a:buNone/>
              <a:defRPr sz="2000"/>
            </a:lvl3pPr>
            <a:lvl4pPr marL="1028246" indent="0">
              <a:buNone/>
              <a:defRPr sz="1500"/>
            </a:lvl4pPr>
            <a:lvl5pPr marL="1370993" indent="0">
              <a:buNone/>
              <a:defRPr sz="1500"/>
            </a:lvl5pPr>
            <a:lvl6pPr marL="1713742" indent="0">
              <a:buNone/>
              <a:defRPr sz="1500"/>
            </a:lvl6pPr>
            <a:lvl7pPr marL="2056490" indent="0">
              <a:buNone/>
              <a:defRPr sz="1500"/>
            </a:lvl7pPr>
            <a:lvl8pPr marL="2399234" indent="0">
              <a:buNone/>
              <a:defRPr sz="1500"/>
            </a:lvl8pPr>
            <a:lvl9pPr marL="2741982" indent="0">
              <a:buNone/>
              <a:defRPr sz="1500"/>
            </a:lvl9pPr>
          </a:lstStyle>
          <a:p>
            <a:r>
              <a:rPr lang="en-US" dirty="0"/>
              <a:t>Click icon to add picture</a:t>
            </a:r>
          </a:p>
        </p:txBody>
      </p:sp>
      <p:sp>
        <p:nvSpPr>
          <p:cNvPr id="4" name="Text Placeholder 3"/>
          <p:cNvSpPr>
            <a:spLocks noGrp="1"/>
          </p:cNvSpPr>
          <p:nvPr>
            <p:ph type="body" sz="half" idx="2"/>
          </p:nvPr>
        </p:nvSpPr>
        <p:spPr>
          <a:xfrm>
            <a:off x="192024" y="2619755"/>
            <a:ext cx="2125979" cy="1741934"/>
          </a:xfrm>
        </p:spPr>
        <p:txBody>
          <a:bodyPr anchor="t">
            <a:normAutofit/>
          </a:bodyPr>
          <a:lstStyle>
            <a:lvl1pPr marL="0" indent="0">
              <a:lnSpc>
                <a:spcPct val="100000"/>
              </a:lnSpc>
              <a:buNone/>
              <a:defRPr sz="1000">
                <a:solidFill>
                  <a:srgbClr val="FFFFFF"/>
                </a:solidFill>
              </a:defRPr>
            </a:lvl1pPr>
            <a:lvl2pPr marL="342749" indent="0">
              <a:buNone/>
              <a:defRPr sz="1000"/>
            </a:lvl2pPr>
            <a:lvl3pPr marL="685497" indent="0">
              <a:buNone/>
              <a:defRPr sz="1000"/>
            </a:lvl3pPr>
            <a:lvl4pPr marL="1028246" indent="0">
              <a:buNone/>
              <a:defRPr sz="500"/>
            </a:lvl4pPr>
            <a:lvl5pPr marL="1370993" indent="0">
              <a:buNone/>
              <a:defRPr sz="500"/>
            </a:lvl5pPr>
            <a:lvl6pPr marL="1713742" indent="0">
              <a:buNone/>
              <a:defRPr sz="500"/>
            </a:lvl6pPr>
            <a:lvl7pPr marL="2056490" indent="0">
              <a:buNone/>
              <a:defRPr sz="500"/>
            </a:lvl7pPr>
            <a:lvl8pPr marL="2399234" indent="0">
              <a:buNone/>
              <a:defRPr sz="500"/>
            </a:lvl8pPr>
            <a:lvl9pPr marL="2741982" indent="0">
              <a:buNone/>
              <a:defRPr sz="500"/>
            </a:lvl9pPr>
          </a:lstStyle>
          <a:p>
            <a:pPr lvl="0"/>
            <a:r>
              <a:rPr lang="en-US" dirty="0"/>
              <a:t>Edit Master text styles</a:t>
            </a:r>
          </a:p>
        </p:txBody>
      </p:sp>
      <p:sp>
        <p:nvSpPr>
          <p:cNvPr id="9" name="Footer Placeholder 8"/>
          <p:cNvSpPr>
            <a:spLocks noGrp="1"/>
          </p:cNvSpPr>
          <p:nvPr>
            <p:ph type="ftr" sz="quarter" idx="11"/>
          </p:nvPr>
        </p:nvSpPr>
        <p:spPr>
          <a:xfrm>
            <a:off x="2624331" y="4767266"/>
            <a:ext cx="4433636" cy="273842"/>
          </a:xfrm>
        </p:spPr>
        <p:txBody>
          <a:bodyPr/>
          <a:lstStyle/>
          <a:p>
            <a:r>
              <a:rPr lang="en-US" dirty="0"/>
              <a:t>©2016, </a:t>
            </a:r>
            <a:r>
              <a:rPr lang="en-US" dirty="0" err="1"/>
              <a:t>BrightFish</a:t>
            </a:r>
            <a:r>
              <a:rPr lang="en-US" dirty="0"/>
              <a:t> Learning Inc.</a:t>
            </a:r>
          </a:p>
        </p:txBody>
      </p:sp>
      <p:sp>
        <p:nvSpPr>
          <p:cNvPr id="10" name="Slide Number Placeholder 9"/>
          <p:cNvSpPr>
            <a:spLocks noGrp="1"/>
          </p:cNvSpPr>
          <p:nvPr>
            <p:ph type="sldNum" sz="quarter" idx="12"/>
          </p:nvPr>
        </p:nvSpPr>
        <p:spPr/>
        <p:txBody>
          <a:bodyPr/>
          <a:lstStyle/>
          <a:p>
            <a:fld id="{867E5644-1E61-4311-A31E-84CB9C7AA8A9}" type="slidenum">
              <a:rPr lang="en-US" dirty="0"/>
              <a:t>‹#›</a:t>
            </a:fld>
            <a:endParaRPr lang="en-US" dirty="0"/>
          </a:p>
        </p:txBody>
      </p:sp>
    </p:spTree>
    <p:extLst>
      <p:ext uri="{BB962C8B-B14F-4D97-AF65-F5344CB8AC3E}">
        <p14:creationId xmlns:p14="http://schemas.microsoft.com/office/powerpoint/2010/main" val="2067150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145" y="571501"/>
            <a:ext cx="6856214" cy="4000502"/>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02386" y="973837"/>
            <a:ext cx="5486402" cy="1597913"/>
          </a:xfrm>
        </p:spPr>
        <p:txBody>
          <a:bodyPr anchor="b">
            <a:normAutofit/>
          </a:bodyPr>
          <a:lstStyle>
            <a:lvl1pPr algn="l">
              <a:defRPr sz="4500" spc="-74" baseline="0">
                <a:solidFill>
                  <a:srgbClr val="FFFFFF"/>
                </a:solidFill>
              </a:defRPr>
            </a:lvl1pPr>
          </a:lstStyle>
          <a:p>
            <a:r>
              <a:rPr lang="en-US" dirty="0"/>
              <a:t>Click to edit Master title style</a:t>
            </a:r>
          </a:p>
        </p:txBody>
      </p:sp>
      <p:sp>
        <p:nvSpPr>
          <p:cNvPr id="3" name="Subtitle 2"/>
          <p:cNvSpPr>
            <a:spLocks noGrp="1"/>
          </p:cNvSpPr>
          <p:nvPr>
            <p:ph type="subTitle" idx="1" hasCustomPrompt="1"/>
          </p:nvPr>
        </p:nvSpPr>
        <p:spPr>
          <a:xfrm>
            <a:off x="910734" y="3371850"/>
            <a:ext cx="4668533" cy="685801"/>
          </a:xfrm>
        </p:spPr>
        <p:txBody>
          <a:bodyPr anchor="t">
            <a:normAutofit/>
          </a:bodyPr>
          <a:lstStyle>
            <a:lvl1pPr marL="0" indent="0" algn="l">
              <a:buNone/>
              <a:defRPr sz="2000" cap="none" spc="0" baseline="0">
                <a:solidFill>
                  <a:schemeClr val="bg1"/>
                </a:solidFill>
              </a:defRPr>
            </a:lvl1pPr>
            <a:lvl2pPr marL="342749" indent="0" algn="ctr">
              <a:buNone/>
              <a:defRPr sz="1500"/>
            </a:lvl2pPr>
            <a:lvl3pPr marL="685497" indent="0" algn="ctr">
              <a:buNone/>
              <a:defRPr sz="1500"/>
            </a:lvl3pPr>
            <a:lvl4pPr marL="1028246" indent="0" algn="ctr">
              <a:buNone/>
              <a:defRPr sz="1500"/>
            </a:lvl4pPr>
            <a:lvl5pPr marL="1370993" indent="0" algn="ctr">
              <a:buNone/>
              <a:defRPr sz="1500"/>
            </a:lvl5pPr>
            <a:lvl6pPr marL="1713742" indent="0" algn="ctr">
              <a:buNone/>
              <a:defRPr sz="1500"/>
            </a:lvl6pPr>
            <a:lvl7pPr marL="2056490" indent="0" algn="ctr">
              <a:buNone/>
              <a:defRPr sz="1500"/>
            </a:lvl7pPr>
            <a:lvl8pPr marL="2399234" indent="0" algn="ctr">
              <a:buNone/>
              <a:defRPr sz="1500"/>
            </a:lvl8pPr>
            <a:lvl9pPr marL="2741982" indent="0" algn="ctr">
              <a:buNone/>
              <a:defRPr sz="1500"/>
            </a:lvl9pPr>
          </a:lstStyle>
          <a:p>
            <a:r>
              <a:rPr lang="en-US" dirty="0"/>
              <a:t>Name, date</a:t>
            </a:r>
          </a:p>
        </p:txBody>
      </p:sp>
      <p:sp>
        <p:nvSpPr>
          <p:cNvPr id="5" name="Footer Placeholder 4"/>
          <p:cNvSpPr>
            <a:spLocks noGrp="1"/>
          </p:cNvSpPr>
          <p:nvPr>
            <p:ph type="ftr" sz="quarter" idx="11"/>
          </p:nvPr>
        </p:nvSpPr>
        <p:spPr>
          <a:xfrm>
            <a:off x="2416176" y="4767266"/>
            <a:ext cx="4433636" cy="273842"/>
          </a:xfrm>
        </p:spPr>
        <p:txBody>
          <a:bodyPr/>
          <a:lstStyle/>
          <a:p>
            <a:r>
              <a:rPr lang="en-US" dirty="0"/>
              <a:t>©2017, </a:t>
            </a:r>
            <a:r>
              <a:rPr lang="en-US" dirty="0" err="1"/>
              <a:t>BrightFish</a:t>
            </a:r>
            <a:r>
              <a:rPr lang="en-US" dirty="0"/>
              <a:t> Learning Inc.</a:t>
            </a:r>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13" name="Rectangle 12"/>
          <p:cNvSpPr/>
          <p:nvPr userDrawn="1"/>
        </p:nvSpPr>
        <p:spPr>
          <a:xfrm>
            <a:off x="6952699" y="2736058"/>
            <a:ext cx="2191301" cy="1835944"/>
          </a:xfrm>
          <a:prstGeom prst="rect">
            <a:avLst/>
          </a:prstGeom>
          <a:solidFill>
            <a:srgbClr val="0091C4"/>
          </a:solidFill>
        </p:spPr>
        <p:style>
          <a:lnRef idx="2">
            <a:schemeClr val="accent1">
              <a:shade val="50000"/>
            </a:schemeClr>
          </a:lnRef>
          <a:fillRef idx="1">
            <a:schemeClr val="accent1"/>
          </a:fillRef>
          <a:effectRef idx="0">
            <a:schemeClr val="accent1"/>
          </a:effectRef>
          <a:fontRef idx="minor">
            <a:schemeClr val="lt1"/>
          </a:fontRef>
        </p:style>
        <p:txBody>
          <a:bodyPr lIns="68552" tIns="34274" rIns="68552" bIns="34274" rtlCol="0" anchor="ctr"/>
          <a:lstStyle/>
          <a:p>
            <a:pPr algn="ctr"/>
            <a:endParaRPr lang="en-GB" dirty="0"/>
          </a:p>
        </p:txBody>
      </p: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0234" y="4575244"/>
            <a:ext cx="877066" cy="530155"/>
          </a:xfrm>
          <a:prstGeom prst="rect">
            <a:avLst/>
          </a:prstGeom>
        </p:spPr>
      </p:pic>
      <p:pic>
        <p:nvPicPr>
          <p:cNvPr id="12" name="Picture 11">
            <a:extLst>
              <a:ext uri="{FF2B5EF4-FFF2-40B4-BE49-F238E27FC236}">
                <a16:creationId xmlns:a16="http://schemas.microsoft.com/office/drawing/2014/main" id="{3DC1BB11-DF1F-43EB-88C9-5B3A6C526F08}"/>
              </a:ext>
            </a:extLst>
          </p:cNvPr>
          <p:cNvPicPr>
            <a:picLocks noChangeAspect="1"/>
          </p:cNvPicPr>
          <p:nvPr userDrawn="1"/>
        </p:nvPicPr>
        <p:blipFill>
          <a:blip r:embed="rId3"/>
          <a:stretch>
            <a:fillRect/>
          </a:stretch>
        </p:blipFill>
        <p:spPr>
          <a:xfrm>
            <a:off x="6954051" y="583069"/>
            <a:ext cx="2189949" cy="2090975"/>
          </a:xfrm>
          <a:prstGeom prst="rect">
            <a:avLst/>
          </a:prstGeom>
        </p:spPr>
      </p:pic>
    </p:spTree>
    <p:extLst>
      <p:ext uri="{BB962C8B-B14F-4D97-AF65-F5344CB8AC3E}">
        <p14:creationId xmlns:p14="http://schemas.microsoft.com/office/powerpoint/2010/main" val="3615077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Footer Placeholder 4"/>
          <p:cNvSpPr>
            <a:spLocks noGrp="1"/>
          </p:cNvSpPr>
          <p:nvPr>
            <p:ph type="ftr" sz="quarter" idx="11"/>
          </p:nvPr>
        </p:nvSpPr>
        <p:spPr>
          <a:xfrm>
            <a:off x="2616201" y="4767266"/>
            <a:ext cx="4433636" cy="273842"/>
          </a:xfrm>
        </p:spPr>
        <p:txBody>
          <a:bodyPr/>
          <a:lstStyle/>
          <a:p>
            <a:r>
              <a:rPr lang="en-US" dirty="0"/>
              <a:t>©2016, </a:t>
            </a:r>
            <a:r>
              <a:rPr lang="en-US" dirty="0" err="1"/>
              <a:t>BrightFish</a:t>
            </a:r>
            <a:r>
              <a:rPr lang="en-US" dirty="0"/>
              <a:t> Learning Inc.</a:t>
            </a:r>
          </a:p>
        </p:txBody>
      </p:sp>
    </p:spTree>
    <p:extLst>
      <p:ext uri="{BB962C8B-B14F-4D97-AF65-F5344CB8AC3E}">
        <p14:creationId xmlns:p14="http://schemas.microsoft.com/office/powerpoint/2010/main" val="92667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0" y="973838"/>
            <a:ext cx="5486402" cy="2441448"/>
          </a:xfrm>
        </p:spPr>
        <p:txBody>
          <a:bodyPr anchor="b">
            <a:normAutofit/>
          </a:bodyPr>
          <a:lstStyle>
            <a:lvl1pPr>
              <a:defRPr sz="4500" b="0" spc="-74"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2914648" y="3504440"/>
            <a:ext cx="5486402" cy="685801"/>
          </a:xfrm>
        </p:spPr>
        <p:txBody>
          <a:bodyPr anchor="t">
            <a:normAutofit/>
          </a:bodyPr>
          <a:lstStyle>
            <a:lvl1pPr marL="0" indent="0">
              <a:buNone/>
              <a:defRPr sz="1500" cap="none" spc="0" baseline="0">
                <a:solidFill>
                  <a:schemeClr val="tx1">
                    <a:lumMod val="65000"/>
                    <a:lumOff val="35000"/>
                  </a:schemeClr>
                </a:solidFill>
              </a:defRPr>
            </a:lvl1pPr>
            <a:lvl2pPr marL="342749" indent="0">
              <a:buNone/>
              <a:defRPr sz="1500">
                <a:solidFill>
                  <a:schemeClr val="tx1">
                    <a:tint val="75000"/>
                  </a:schemeClr>
                </a:solidFill>
              </a:defRPr>
            </a:lvl2pPr>
            <a:lvl3pPr marL="685497" indent="0">
              <a:buNone/>
              <a:defRPr sz="1000">
                <a:solidFill>
                  <a:schemeClr val="tx1">
                    <a:tint val="75000"/>
                  </a:schemeClr>
                </a:solidFill>
              </a:defRPr>
            </a:lvl3pPr>
            <a:lvl4pPr marL="1028246" indent="0">
              <a:buNone/>
              <a:defRPr sz="1000">
                <a:solidFill>
                  <a:schemeClr val="tx1">
                    <a:tint val="75000"/>
                  </a:schemeClr>
                </a:solidFill>
              </a:defRPr>
            </a:lvl4pPr>
            <a:lvl5pPr marL="1370993" indent="0">
              <a:buNone/>
              <a:defRPr sz="1000">
                <a:solidFill>
                  <a:schemeClr val="tx1">
                    <a:tint val="75000"/>
                  </a:schemeClr>
                </a:solidFill>
              </a:defRPr>
            </a:lvl5pPr>
            <a:lvl6pPr marL="1713742" indent="0">
              <a:buNone/>
              <a:defRPr sz="1000">
                <a:solidFill>
                  <a:schemeClr val="tx1">
                    <a:tint val="75000"/>
                  </a:schemeClr>
                </a:solidFill>
              </a:defRPr>
            </a:lvl6pPr>
            <a:lvl7pPr marL="2056490" indent="0">
              <a:buNone/>
              <a:defRPr sz="1000">
                <a:solidFill>
                  <a:schemeClr val="tx1">
                    <a:tint val="75000"/>
                  </a:schemeClr>
                </a:solidFill>
              </a:defRPr>
            </a:lvl7pPr>
            <a:lvl8pPr marL="2399234" indent="0">
              <a:buNone/>
              <a:defRPr sz="1000">
                <a:solidFill>
                  <a:schemeClr val="tx1">
                    <a:tint val="75000"/>
                  </a:schemeClr>
                </a:solidFill>
              </a:defRPr>
            </a:lvl8pPr>
            <a:lvl9pPr marL="2741982" indent="0">
              <a:buNone/>
              <a:defRPr sz="1000">
                <a:solidFill>
                  <a:schemeClr val="tx1">
                    <a:tint val="75000"/>
                  </a:schemeClr>
                </a:solidFill>
              </a:defRPr>
            </a:lvl9pPr>
          </a:lstStyle>
          <a:p>
            <a:pPr lvl="0"/>
            <a:r>
              <a:rPr lang="en-US" dirty="0"/>
              <a:t>Edit Master text styles</a:t>
            </a:r>
          </a:p>
        </p:txBody>
      </p:sp>
      <p:sp>
        <p:nvSpPr>
          <p:cNvPr id="5" name="Footer Placeholder 4"/>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626005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900940" y="651512"/>
            <a:ext cx="2606040" cy="3840481"/>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63592" y="651512"/>
            <a:ext cx="2606040" cy="3840481"/>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10" name="Slide Number Placeholder 9"/>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497282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2900940" y="767691"/>
            <a:ext cx="2606040" cy="605791"/>
          </a:xfrm>
        </p:spPr>
        <p:txBody>
          <a:bodyPr anchor="b">
            <a:normAutofit/>
          </a:bodyPr>
          <a:lstStyle>
            <a:lvl1pPr marL="0" indent="0">
              <a:spcBef>
                <a:spcPts val="0"/>
              </a:spcBef>
              <a:buNone/>
              <a:defRPr sz="1500" b="1">
                <a:solidFill>
                  <a:schemeClr val="tx1">
                    <a:lumMod val="65000"/>
                    <a:lumOff val="35000"/>
                  </a:schemeClr>
                </a:solidFill>
              </a:defRPr>
            </a:lvl1pPr>
            <a:lvl2pPr marL="342749" indent="0">
              <a:buNone/>
              <a:defRPr sz="1500" b="1"/>
            </a:lvl2pPr>
            <a:lvl3pPr marL="685497" indent="0">
              <a:buNone/>
              <a:defRPr sz="1500" b="1"/>
            </a:lvl3pPr>
            <a:lvl4pPr marL="1028246" indent="0">
              <a:buNone/>
              <a:defRPr sz="1000" b="1"/>
            </a:lvl4pPr>
            <a:lvl5pPr marL="1370993" indent="0">
              <a:buNone/>
              <a:defRPr sz="1000" b="1"/>
            </a:lvl5pPr>
            <a:lvl6pPr marL="1713742" indent="0">
              <a:buNone/>
              <a:defRPr sz="1000" b="1"/>
            </a:lvl6pPr>
            <a:lvl7pPr marL="2056490" indent="0">
              <a:buNone/>
              <a:defRPr sz="1000" b="1"/>
            </a:lvl7pPr>
            <a:lvl8pPr marL="2399234" indent="0">
              <a:buNone/>
              <a:defRPr sz="1000" b="1"/>
            </a:lvl8pPr>
            <a:lvl9pPr marL="2741982" indent="0">
              <a:buNone/>
              <a:defRPr sz="1000" b="1"/>
            </a:lvl9pPr>
          </a:lstStyle>
          <a:p>
            <a:pPr lvl="0"/>
            <a:r>
              <a:rPr lang="en-US" dirty="0"/>
              <a:t>Edit Master text styles</a:t>
            </a:r>
          </a:p>
        </p:txBody>
      </p:sp>
      <p:sp>
        <p:nvSpPr>
          <p:cNvPr id="4" name="Content Placeholder 3"/>
          <p:cNvSpPr>
            <a:spLocks noGrp="1"/>
          </p:cNvSpPr>
          <p:nvPr>
            <p:ph sz="half" idx="2"/>
          </p:nvPr>
        </p:nvSpPr>
        <p:spPr>
          <a:xfrm>
            <a:off x="2900940" y="1448200"/>
            <a:ext cx="2606040" cy="3017522"/>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863853" y="767691"/>
            <a:ext cx="2606040" cy="609877"/>
          </a:xfrm>
        </p:spPr>
        <p:txBody>
          <a:bodyPr anchor="b">
            <a:normAutofit/>
          </a:bodyPr>
          <a:lstStyle>
            <a:lvl1pPr marL="0" indent="0">
              <a:spcBef>
                <a:spcPts val="0"/>
              </a:spcBef>
              <a:buNone/>
              <a:defRPr sz="1500" b="1">
                <a:solidFill>
                  <a:schemeClr val="tx1">
                    <a:lumMod val="65000"/>
                    <a:lumOff val="35000"/>
                  </a:schemeClr>
                </a:solidFill>
              </a:defRPr>
            </a:lvl1pPr>
            <a:lvl2pPr marL="342749" indent="0">
              <a:buNone/>
              <a:defRPr sz="1500" b="1"/>
            </a:lvl2pPr>
            <a:lvl3pPr marL="685497" indent="0">
              <a:buNone/>
              <a:defRPr sz="1500" b="1"/>
            </a:lvl3pPr>
            <a:lvl4pPr marL="1028246" indent="0">
              <a:buNone/>
              <a:defRPr sz="1000" b="1"/>
            </a:lvl4pPr>
            <a:lvl5pPr marL="1370993" indent="0">
              <a:buNone/>
              <a:defRPr sz="1000" b="1"/>
            </a:lvl5pPr>
            <a:lvl6pPr marL="1713742" indent="0">
              <a:buNone/>
              <a:defRPr sz="1000" b="1"/>
            </a:lvl6pPr>
            <a:lvl7pPr marL="2056490" indent="0">
              <a:buNone/>
              <a:defRPr sz="1000" b="1"/>
            </a:lvl7pPr>
            <a:lvl8pPr marL="2399234" indent="0">
              <a:buNone/>
              <a:defRPr sz="1000" b="1"/>
            </a:lvl8pPr>
            <a:lvl9pPr marL="2741982" indent="0">
              <a:buNone/>
              <a:defRPr sz="1000" b="1"/>
            </a:lvl9pPr>
          </a:lstStyle>
          <a:p>
            <a:pPr lvl="0"/>
            <a:r>
              <a:rPr lang="en-US" dirty="0"/>
              <a:t>Edit Master text styles</a:t>
            </a:r>
          </a:p>
        </p:txBody>
      </p:sp>
      <p:sp>
        <p:nvSpPr>
          <p:cNvPr id="6" name="Content Placeholder 5"/>
          <p:cNvSpPr>
            <a:spLocks noGrp="1"/>
          </p:cNvSpPr>
          <p:nvPr>
            <p:ph sz="quarter" idx="4"/>
          </p:nvPr>
        </p:nvSpPr>
        <p:spPr>
          <a:xfrm>
            <a:off x="5863853" y="1448200"/>
            <a:ext cx="2606040" cy="3017522"/>
          </a:xfrm>
        </p:spPr>
        <p:txBody>
          <a:bodyPr/>
          <a:lstStyle>
            <a:lvl1pPr>
              <a:defRPr sz="1500"/>
            </a:lvl1pPr>
            <a:lvl2pPr>
              <a:defRPr sz="1500"/>
            </a:lvl2pPr>
            <a:lvl3pPr>
              <a:defRPr sz="1000"/>
            </a:lvl3pPr>
            <a:lvl4pPr>
              <a:defRPr sz="1000"/>
            </a:lvl4pPr>
            <a:lvl5pPr>
              <a:defRPr sz="1000"/>
            </a:lvl5pPr>
            <a:lvl6pPr>
              <a:defRPr sz="1000"/>
            </a:lvl6pPr>
            <a:lvl7pPr>
              <a:defRPr sz="1000"/>
            </a:lvl7pPr>
            <a:lvl8pPr>
              <a:defRPr sz="1000"/>
            </a:lvl8pPr>
            <a:lvl9pPr>
              <a:defRPr sz="1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12" name="Slide Number Placeholder 11"/>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134810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7" name="Footer Placeholder 6"/>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8" name="Slide Number Placeholder 7"/>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122364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dirty="0"/>
              <a:t>©2016, </a:t>
            </a:r>
            <a:r>
              <a:rPr lang="en-US" dirty="0" err="1"/>
              <a:t>BrightFish</a:t>
            </a:r>
            <a:r>
              <a:rPr lang="en-US" dirty="0"/>
              <a:t> Learning Inc.</a:t>
            </a:r>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759189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857251"/>
            <a:ext cx="2125979" cy="1783082"/>
          </a:xfrm>
        </p:spPr>
        <p:txBody>
          <a:bodyPr anchor="b">
            <a:normAutofit/>
          </a:bodyPr>
          <a:lstStyle>
            <a:lvl1pPr>
              <a:defRPr sz="2500" b="0"/>
            </a:lvl1pPr>
          </a:lstStyle>
          <a:p>
            <a:r>
              <a:rPr lang="en-US" dirty="0"/>
              <a:t>Click to edit Master title style</a:t>
            </a:r>
          </a:p>
        </p:txBody>
      </p:sp>
      <p:sp>
        <p:nvSpPr>
          <p:cNvPr id="3" name="Picture Placeholder 2"/>
          <p:cNvSpPr>
            <a:spLocks noGrp="1" noChangeAspect="1"/>
          </p:cNvSpPr>
          <p:nvPr>
            <p:ph type="pic" idx="1"/>
          </p:nvPr>
        </p:nvSpPr>
        <p:spPr>
          <a:xfrm>
            <a:off x="2677983" y="575563"/>
            <a:ext cx="6086426" cy="3998216"/>
          </a:xfrm>
          <a:solidFill>
            <a:schemeClr val="bg1">
              <a:lumMod val="75000"/>
            </a:schemeClr>
          </a:solidFill>
        </p:spPr>
        <p:txBody>
          <a:bodyPr anchor="t"/>
          <a:lstStyle>
            <a:lvl1pPr marL="0" indent="0">
              <a:buNone/>
              <a:defRPr sz="2500"/>
            </a:lvl1pPr>
            <a:lvl2pPr marL="342749" indent="0">
              <a:buNone/>
              <a:defRPr sz="2000"/>
            </a:lvl2pPr>
            <a:lvl3pPr marL="685497" indent="0">
              <a:buNone/>
              <a:defRPr sz="2000"/>
            </a:lvl3pPr>
            <a:lvl4pPr marL="1028246" indent="0">
              <a:buNone/>
              <a:defRPr sz="1500"/>
            </a:lvl4pPr>
            <a:lvl5pPr marL="1370993" indent="0">
              <a:buNone/>
              <a:defRPr sz="1500"/>
            </a:lvl5pPr>
            <a:lvl6pPr marL="1713742" indent="0">
              <a:buNone/>
              <a:defRPr sz="1500"/>
            </a:lvl6pPr>
            <a:lvl7pPr marL="2056490" indent="0">
              <a:buNone/>
              <a:defRPr sz="1500"/>
            </a:lvl7pPr>
            <a:lvl8pPr marL="2399234" indent="0">
              <a:buNone/>
              <a:defRPr sz="1500"/>
            </a:lvl8pPr>
            <a:lvl9pPr marL="2741982" indent="0">
              <a:buNone/>
              <a:defRPr sz="1500"/>
            </a:lvl9pPr>
          </a:lstStyle>
          <a:p>
            <a:r>
              <a:rPr lang="en-US" dirty="0"/>
              <a:t>Click icon to add picture</a:t>
            </a:r>
          </a:p>
        </p:txBody>
      </p:sp>
      <p:sp>
        <p:nvSpPr>
          <p:cNvPr id="4" name="Text Placeholder 3"/>
          <p:cNvSpPr>
            <a:spLocks noGrp="1"/>
          </p:cNvSpPr>
          <p:nvPr>
            <p:ph type="body" sz="half" idx="2"/>
          </p:nvPr>
        </p:nvSpPr>
        <p:spPr>
          <a:xfrm>
            <a:off x="192024" y="2619755"/>
            <a:ext cx="2125979" cy="1741934"/>
          </a:xfrm>
        </p:spPr>
        <p:txBody>
          <a:bodyPr anchor="t">
            <a:normAutofit/>
          </a:bodyPr>
          <a:lstStyle>
            <a:lvl1pPr marL="0" indent="0">
              <a:lnSpc>
                <a:spcPct val="100000"/>
              </a:lnSpc>
              <a:buNone/>
              <a:defRPr sz="1000">
                <a:solidFill>
                  <a:srgbClr val="FFFFFF"/>
                </a:solidFill>
              </a:defRPr>
            </a:lvl1pPr>
            <a:lvl2pPr marL="342749" indent="0">
              <a:buNone/>
              <a:defRPr sz="1000"/>
            </a:lvl2pPr>
            <a:lvl3pPr marL="685497" indent="0">
              <a:buNone/>
              <a:defRPr sz="1000"/>
            </a:lvl3pPr>
            <a:lvl4pPr marL="1028246" indent="0">
              <a:buNone/>
              <a:defRPr sz="500"/>
            </a:lvl4pPr>
            <a:lvl5pPr marL="1370993" indent="0">
              <a:buNone/>
              <a:defRPr sz="500"/>
            </a:lvl5pPr>
            <a:lvl6pPr marL="1713742" indent="0">
              <a:buNone/>
              <a:defRPr sz="500"/>
            </a:lvl6pPr>
            <a:lvl7pPr marL="2056490" indent="0">
              <a:buNone/>
              <a:defRPr sz="500"/>
            </a:lvl7pPr>
            <a:lvl8pPr marL="2399234" indent="0">
              <a:buNone/>
              <a:defRPr sz="500"/>
            </a:lvl8pPr>
            <a:lvl9pPr marL="2741982" indent="0">
              <a:buNone/>
              <a:defRPr sz="500"/>
            </a:lvl9pPr>
          </a:lstStyle>
          <a:p>
            <a:pPr lvl="0"/>
            <a:r>
              <a:rPr lang="en-US" dirty="0"/>
              <a:t>Edit Master text styles</a:t>
            </a:r>
          </a:p>
        </p:txBody>
      </p:sp>
      <p:sp>
        <p:nvSpPr>
          <p:cNvPr id="9" name="Footer Placeholder 8"/>
          <p:cNvSpPr>
            <a:spLocks noGrp="1"/>
          </p:cNvSpPr>
          <p:nvPr>
            <p:ph type="ftr" sz="quarter" idx="11"/>
          </p:nvPr>
        </p:nvSpPr>
        <p:spPr>
          <a:xfrm>
            <a:off x="2624331" y="4767266"/>
            <a:ext cx="4433636" cy="273842"/>
          </a:xfrm>
        </p:spPr>
        <p:txBody>
          <a:bodyPr/>
          <a:lstStyle/>
          <a:p>
            <a:r>
              <a:rPr lang="en-US" dirty="0"/>
              <a:t>©2016, </a:t>
            </a:r>
            <a:r>
              <a:rPr lang="en-US" dirty="0" err="1"/>
              <a:t>BrightFish</a:t>
            </a:r>
            <a:r>
              <a:rPr lang="en-US" dirty="0"/>
              <a:t> Learning Inc.</a:t>
            </a:r>
          </a:p>
        </p:txBody>
      </p:sp>
      <p:sp>
        <p:nvSpPr>
          <p:cNvPr id="10" name="Slide Number Placeholder 9"/>
          <p:cNvSpPr>
            <a:spLocks noGrp="1"/>
          </p:cNvSpPr>
          <p:nvPr>
            <p:ph type="sldNum" sz="quarter" idx="12"/>
          </p:nvPr>
        </p:nvSpPr>
        <p:spPr/>
        <p:txBody>
          <a:bodyPr/>
          <a:lstStyle/>
          <a:p>
            <a:fld id="{867E5644-1E61-4311-A31E-84CB9C7AA8A9}" type="slidenum">
              <a:rPr lang="en-US" dirty="0"/>
              <a:t>‹#›</a:t>
            </a:fld>
            <a:endParaRPr lang="en-US" dirty="0"/>
          </a:p>
        </p:txBody>
      </p:sp>
    </p:spTree>
    <p:extLst>
      <p:ext uri="{BB962C8B-B14F-4D97-AF65-F5344CB8AC3E}">
        <p14:creationId xmlns:p14="http://schemas.microsoft.com/office/powerpoint/2010/main" val="1454881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image" Target="../media/image1.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 y="569215"/>
            <a:ext cx="2028822" cy="3998216"/>
          </a:xfrm>
          <a:prstGeom prst="rect">
            <a:avLst/>
          </a:prstGeom>
          <a:solidFill>
            <a:srgbClr val="0091C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89690" y="842879"/>
            <a:ext cx="1743885" cy="3450888"/>
          </a:xfrm>
          <a:prstGeom prst="rect">
            <a:avLst/>
          </a:prstGeom>
        </p:spPr>
        <p:txBody>
          <a:bodyPr vert="horz" lIns="68552" tIns="34274" rIns="68552" bIns="34274" rtlCol="0" anchor="ctr">
            <a:normAutofit/>
          </a:bodyPr>
          <a:lstStyle/>
          <a:p>
            <a:r>
              <a:rPr lang="en-US" dirty="0"/>
              <a:t>Click to edit Master title style</a:t>
            </a:r>
          </a:p>
        </p:txBody>
      </p:sp>
      <p:sp>
        <p:nvSpPr>
          <p:cNvPr id="38" name="Rectangle 37"/>
          <p:cNvSpPr/>
          <p:nvPr/>
        </p:nvSpPr>
        <p:spPr>
          <a:xfrm>
            <a:off x="8861900" y="569215"/>
            <a:ext cx="288038" cy="3998216"/>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2609850" y="648082"/>
            <a:ext cx="5778505" cy="3840481"/>
          </a:xfrm>
          <a:prstGeom prst="rect">
            <a:avLst/>
          </a:prstGeom>
        </p:spPr>
        <p:txBody>
          <a:bodyPr vert="horz" lIns="68552" tIns="34274" rIns="68552" bIns="34274" rtlCol="0" anchor="ctr">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2616204" y="4767266"/>
            <a:ext cx="4433636" cy="273842"/>
          </a:xfrm>
          <a:prstGeom prst="rect">
            <a:avLst/>
          </a:prstGeom>
        </p:spPr>
        <p:txBody>
          <a:bodyPr vert="horz" lIns="68552" tIns="34274" rIns="68552" bIns="34274" rtlCol="0" anchor="ctr"/>
          <a:lstStyle>
            <a:lvl1pPr algn="l">
              <a:defRPr sz="1000">
                <a:solidFill>
                  <a:schemeClr val="tx1">
                    <a:lumMod val="50000"/>
                    <a:lumOff val="50000"/>
                  </a:schemeClr>
                </a:solidFill>
              </a:defRPr>
            </a:lvl1pPr>
          </a:lstStyle>
          <a:p>
            <a:r>
              <a:rPr lang="en-US" dirty="0"/>
              <a:t>©2016, </a:t>
            </a:r>
            <a:r>
              <a:rPr lang="en-US" dirty="0" err="1"/>
              <a:t>BrightFish</a:t>
            </a:r>
            <a:r>
              <a:rPr lang="en-US" dirty="0"/>
              <a:t> Learning </a:t>
            </a:r>
            <a:r>
              <a:rPr lang="en-US" dirty="0" err="1"/>
              <a:t>Inc</a:t>
            </a:r>
            <a:endParaRPr lang="en-US" dirty="0"/>
          </a:p>
        </p:txBody>
      </p:sp>
      <p:sp>
        <p:nvSpPr>
          <p:cNvPr id="6" name="Slide Number Placeholder 5"/>
          <p:cNvSpPr>
            <a:spLocks noGrp="1"/>
          </p:cNvSpPr>
          <p:nvPr>
            <p:ph type="sldNum" sz="quarter" idx="4"/>
          </p:nvPr>
        </p:nvSpPr>
        <p:spPr>
          <a:xfrm>
            <a:off x="7975607" y="4767266"/>
            <a:ext cx="1148195" cy="273842"/>
          </a:xfrm>
          <a:prstGeom prst="rect">
            <a:avLst/>
          </a:prstGeom>
        </p:spPr>
        <p:txBody>
          <a:bodyPr vert="horz" lIns="68552" tIns="34274" rIns="68552" bIns="34274" rtlCol="0" anchor="ctr"/>
          <a:lstStyle>
            <a:lvl1pPr algn="r">
              <a:defRPr sz="1000" b="1">
                <a:solidFill>
                  <a:schemeClr val="accent1"/>
                </a:solidFill>
              </a:defRPr>
            </a:lvl1pPr>
          </a:lstStyle>
          <a:p>
            <a:fld id="{4FAB73BC-B049-4115-A692-8D63A059BFB8}" type="slidenum">
              <a:rPr lang="en-US" dirty="0"/>
              <a:pPr/>
              <a:t>‹#›</a:t>
            </a:fld>
            <a:endParaRPr lang="en-US" dirty="0"/>
          </a:p>
        </p:txBody>
      </p:sp>
      <p:pic>
        <p:nvPicPr>
          <p:cNvPr id="9" name="Picture 8"/>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380234" y="4575244"/>
            <a:ext cx="877066" cy="530155"/>
          </a:xfrm>
          <a:prstGeom prst="rect">
            <a:avLst/>
          </a:prstGeom>
        </p:spPr>
      </p:pic>
    </p:spTree>
    <p:extLst>
      <p:ext uri="{BB962C8B-B14F-4D97-AF65-F5344CB8AC3E}">
        <p14:creationId xmlns:p14="http://schemas.microsoft.com/office/powerpoint/2010/main" val="2538252567"/>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8" r:id="rId8"/>
  </p:sldLayoutIdLst>
  <p:txStyles>
    <p:titleStyle>
      <a:lvl1pPr algn="l" defTabSz="685497" rtl="0" eaLnBrk="1" latinLnBrk="0" hangingPunct="1">
        <a:lnSpc>
          <a:spcPct val="90000"/>
        </a:lnSpc>
        <a:spcBef>
          <a:spcPct val="0"/>
        </a:spcBef>
        <a:buNone/>
        <a:defRPr sz="2800" b="1" kern="1200" spc="-45" baseline="0">
          <a:solidFill>
            <a:srgbClr val="FFFFFF"/>
          </a:solidFill>
          <a:latin typeface="+mj-lt"/>
          <a:ea typeface="+mj-ea"/>
          <a:cs typeface="+mj-cs"/>
        </a:defRPr>
      </a:lvl1pPr>
    </p:titleStyle>
    <p:bodyStyle>
      <a:lvl1pPr marL="137099" indent="-137099" algn="l" defTabSz="685497" rtl="0" eaLnBrk="1" latinLnBrk="0" hangingPunct="1">
        <a:lnSpc>
          <a:spcPct val="90000"/>
        </a:lnSpc>
        <a:spcBef>
          <a:spcPts val="898"/>
        </a:spcBef>
        <a:buClr>
          <a:schemeClr val="accent1"/>
        </a:buClr>
        <a:buFont typeface="Wingdings 2" pitchFamily="18" charset="2"/>
        <a:buChar char=""/>
        <a:defRPr sz="2500" kern="1200">
          <a:solidFill>
            <a:schemeClr val="tx1">
              <a:lumMod val="65000"/>
              <a:lumOff val="35000"/>
            </a:schemeClr>
          </a:solidFill>
          <a:latin typeface="+mn-lt"/>
          <a:ea typeface="+mn-ea"/>
          <a:cs typeface="+mn-cs"/>
        </a:defRPr>
      </a:lvl1pPr>
      <a:lvl2pPr marL="514120" indent="-137099" algn="l" defTabSz="685497" rtl="0" eaLnBrk="1" latinLnBrk="0" hangingPunct="1">
        <a:lnSpc>
          <a:spcPct val="90000"/>
        </a:lnSpc>
        <a:spcBef>
          <a:spcPts val="188"/>
        </a:spcBef>
        <a:spcAft>
          <a:spcPts val="188"/>
        </a:spcAft>
        <a:buClr>
          <a:schemeClr val="accent1"/>
        </a:buClr>
        <a:buFont typeface="Wingdings 2" pitchFamily="18" charset="2"/>
        <a:buChar char=""/>
        <a:defRPr sz="2200" kern="1200">
          <a:solidFill>
            <a:schemeClr val="tx1">
              <a:lumMod val="65000"/>
              <a:lumOff val="35000"/>
            </a:schemeClr>
          </a:solidFill>
          <a:latin typeface="+mn-lt"/>
          <a:ea typeface="+mn-ea"/>
          <a:cs typeface="+mn-cs"/>
        </a:defRPr>
      </a:lvl2pPr>
      <a:lvl3pPr marL="856868" indent="-137099" algn="l" defTabSz="685497" rtl="0" eaLnBrk="1" latinLnBrk="0" hangingPunct="1">
        <a:lnSpc>
          <a:spcPct val="90000"/>
        </a:lnSpc>
        <a:spcBef>
          <a:spcPts val="188"/>
        </a:spcBef>
        <a:spcAft>
          <a:spcPts val="188"/>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199617" indent="-137099" algn="l" defTabSz="685497" rtl="0" eaLnBrk="1" latinLnBrk="0" hangingPunct="1">
        <a:lnSpc>
          <a:spcPct val="90000"/>
        </a:lnSpc>
        <a:spcBef>
          <a:spcPts val="188"/>
        </a:spcBef>
        <a:spcAft>
          <a:spcPts val="188"/>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4pPr>
      <a:lvl5pPr marL="1542365" indent="-137099" algn="l" defTabSz="685497" rtl="0" eaLnBrk="1" latinLnBrk="0" hangingPunct="1">
        <a:lnSpc>
          <a:spcPct val="90000"/>
        </a:lnSpc>
        <a:spcBef>
          <a:spcPts val="188"/>
        </a:spcBef>
        <a:spcAft>
          <a:spcPts val="188"/>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5pPr>
      <a:lvl6pPr marL="1885114"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6pPr>
      <a:lvl7pPr marL="2227862"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7pPr>
      <a:lvl8pPr marL="2570611"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8pPr>
      <a:lvl9pPr marL="2913359"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9pPr>
    </p:bodyStyle>
    <p:otherStyle>
      <a:defPPr>
        <a:defRPr lang="en-US"/>
      </a:defPPr>
      <a:lvl1pPr marL="0" algn="l" defTabSz="685497" rtl="0" eaLnBrk="1" latinLnBrk="0" hangingPunct="1">
        <a:defRPr sz="1500" kern="1200">
          <a:solidFill>
            <a:schemeClr val="tx1"/>
          </a:solidFill>
          <a:latin typeface="+mn-lt"/>
          <a:ea typeface="+mn-ea"/>
          <a:cs typeface="+mn-cs"/>
        </a:defRPr>
      </a:lvl1pPr>
      <a:lvl2pPr marL="342749" algn="l" defTabSz="685497" rtl="0" eaLnBrk="1" latinLnBrk="0" hangingPunct="1">
        <a:defRPr sz="1500" kern="1200">
          <a:solidFill>
            <a:schemeClr val="tx1"/>
          </a:solidFill>
          <a:latin typeface="+mn-lt"/>
          <a:ea typeface="+mn-ea"/>
          <a:cs typeface="+mn-cs"/>
        </a:defRPr>
      </a:lvl2pPr>
      <a:lvl3pPr marL="685497" algn="l" defTabSz="685497" rtl="0" eaLnBrk="1" latinLnBrk="0" hangingPunct="1">
        <a:defRPr sz="1500" kern="1200">
          <a:solidFill>
            <a:schemeClr val="tx1"/>
          </a:solidFill>
          <a:latin typeface="+mn-lt"/>
          <a:ea typeface="+mn-ea"/>
          <a:cs typeface="+mn-cs"/>
        </a:defRPr>
      </a:lvl3pPr>
      <a:lvl4pPr marL="1028246" algn="l" defTabSz="685497" rtl="0" eaLnBrk="1" latinLnBrk="0" hangingPunct="1">
        <a:defRPr sz="1500" kern="1200">
          <a:solidFill>
            <a:schemeClr val="tx1"/>
          </a:solidFill>
          <a:latin typeface="+mn-lt"/>
          <a:ea typeface="+mn-ea"/>
          <a:cs typeface="+mn-cs"/>
        </a:defRPr>
      </a:lvl4pPr>
      <a:lvl5pPr marL="1370993" algn="l" defTabSz="685497" rtl="0" eaLnBrk="1" latinLnBrk="0" hangingPunct="1">
        <a:defRPr sz="1500" kern="1200">
          <a:solidFill>
            <a:schemeClr val="tx1"/>
          </a:solidFill>
          <a:latin typeface="+mn-lt"/>
          <a:ea typeface="+mn-ea"/>
          <a:cs typeface="+mn-cs"/>
        </a:defRPr>
      </a:lvl5pPr>
      <a:lvl6pPr marL="1713742" algn="l" defTabSz="685497" rtl="0" eaLnBrk="1" latinLnBrk="0" hangingPunct="1">
        <a:defRPr sz="1500" kern="1200">
          <a:solidFill>
            <a:schemeClr val="tx1"/>
          </a:solidFill>
          <a:latin typeface="+mn-lt"/>
          <a:ea typeface="+mn-ea"/>
          <a:cs typeface="+mn-cs"/>
        </a:defRPr>
      </a:lvl6pPr>
      <a:lvl7pPr marL="2056490" algn="l" defTabSz="685497" rtl="0" eaLnBrk="1" latinLnBrk="0" hangingPunct="1">
        <a:defRPr sz="1500" kern="1200">
          <a:solidFill>
            <a:schemeClr val="tx1"/>
          </a:solidFill>
          <a:latin typeface="+mn-lt"/>
          <a:ea typeface="+mn-ea"/>
          <a:cs typeface="+mn-cs"/>
        </a:defRPr>
      </a:lvl7pPr>
      <a:lvl8pPr marL="2399234" algn="l" defTabSz="685497" rtl="0" eaLnBrk="1" latinLnBrk="0" hangingPunct="1">
        <a:defRPr sz="1500" kern="1200">
          <a:solidFill>
            <a:schemeClr val="tx1"/>
          </a:solidFill>
          <a:latin typeface="+mn-lt"/>
          <a:ea typeface="+mn-ea"/>
          <a:cs typeface="+mn-cs"/>
        </a:defRPr>
      </a:lvl8pPr>
      <a:lvl9pPr marL="2741982" algn="l" defTabSz="685497" rtl="0" eaLnBrk="1" latinLnBrk="0" hangingPunct="1">
        <a:defRPr sz="1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 y="569215"/>
            <a:ext cx="2028822" cy="3998216"/>
          </a:xfrm>
          <a:prstGeom prst="rect">
            <a:avLst/>
          </a:prstGeom>
          <a:solidFill>
            <a:srgbClr val="0091C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89690" y="842879"/>
            <a:ext cx="1743885" cy="3450888"/>
          </a:xfrm>
          <a:prstGeom prst="rect">
            <a:avLst/>
          </a:prstGeom>
        </p:spPr>
        <p:txBody>
          <a:bodyPr vert="horz" lIns="68552" tIns="34274" rIns="68552" bIns="34274" rtlCol="0" anchor="ctr">
            <a:normAutofit/>
          </a:bodyPr>
          <a:lstStyle/>
          <a:p>
            <a:r>
              <a:rPr lang="en-US" dirty="0"/>
              <a:t>Click to edit Master title style</a:t>
            </a:r>
          </a:p>
        </p:txBody>
      </p:sp>
      <p:sp>
        <p:nvSpPr>
          <p:cNvPr id="38" name="Rectangle 37"/>
          <p:cNvSpPr/>
          <p:nvPr/>
        </p:nvSpPr>
        <p:spPr>
          <a:xfrm>
            <a:off x="8861900" y="569215"/>
            <a:ext cx="288038" cy="3998216"/>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2609850" y="648082"/>
            <a:ext cx="5778505" cy="3840481"/>
          </a:xfrm>
          <a:prstGeom prst="rect">
            <a:avLst/>
          </a:prstGeom>
        </p:spPr>
        <p:txBody>
          <a:bodyPr vert="horz" lIns="68552" tIns="34274" rIns="68552" bIns="34274" rtlCol="0" anchor="ctr">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2616204" y="4767266"/>
            <a:ext cx="4433636" cy="273842"/>
          </a:xfrm>
          <a:prstGeom prst="rect">
            <a:avLst/>
          </a:prstGeom>
        </p:spPr>
        <p:txBody>
          <a:bodyPr vert="horz" lIns="68552" tIns="34274" rIns="68552" bIns="34274" rtlCol="0" anchor="ctr"/>
          <a:lstStyle>
            <a:lvl1pPr algn="l">
              <a:defRPr sz="1000">
                <a:solidFill>
                  <a:schemeClr val="tx1">
                    <a:lumMod val="50000"/>
                    <a:lumOff val="50000"/>
                  </a:schemeClr>
                </a:solidFill>
              </a:defRPr>
            </a:lvl1pPr>
          </a:lstStyle>
          <a:p>
            <a:r>
              <a:rPr lang="en-US" dirty="0"/>
              <a:t>©2016, </a:t>
            </a:r>
            <a:r>
              <a:rPr lang="en-US" dirty="0" err="1"/>
              <a:t>BrightFish</a:t>
            </a:r>
            <a:r>
              <a:rPr lang="en-US" dirty="0"/>
              <a:t> Learning </a:t>
            </a:r>
            <a:r>
              <a:rPr lang="en-US" dirty="0" err="1"/>
              <a:t>Inc</a:t>
            </a:r>
            <a:endParaRPr lang="en-US" dirty="0"/>
          </a:p>
        </p:txBody>
      </p:sp>
      <p:sp>
        <p:nvSpPr>
          <p:cNvPr id="6" name="Slide Number Placeholder 5"/>
          <p:cNvSpPr>
            <a:spLocks noGrp="1"/>
          </p:cNvSpPr>
          <p:nvPr>
            <p:ph type="sldNum" sz="quarter" idx="4"/>
          </p:nvPr>
        </p:nvSpPr>
        <p:spPr>
          <a:xfrm>
            <a:off x="7975607" y="4767266"/>
            <a:ext cx="1148195" cy="273842"/>
          </a:xfrm>
          <a:prstGeom prst="rect">
            <a:avLst/>
          </a:prstGeom>
        </p:spPr>
        <p:txBody>
          <a:bodyPr vert="horz" lIns="68552" tIns="34274" rIns="68552" bIns="34274" rtlCol="0" anchor="ctr"/>
          <a:lstStyle>
            <a:lvl1pPr algn="r">
              <a:defRPr sz="1000" b="1">
                <a:solidFill>
                  <a:schemeClr val="accent1"/>
                </a:solidFill>
              </a:defRPr>
            </a:lvl1pPr>
          </a:lstStyle>
          <a:p>
            <a:fld id="{4FAB73BC-B049-4115-A692-8D63A059BFB8}" type="slidenum">
              <a:rPr lang="en-US" dirty="0"/>
              <a:pPr/>
              <a:t>‹#›</a:t>
            </a:fld>
            <a:endParaRPr lang="en-US" dirty="0"/>
          </a:p>
        </p:txBody>
      </p:sp>
      <p:pic>
        <p:nvPicPr>
          <p:cNvPr id="9" name="Picture 8"/>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380234" y="4575244"/>
            <a:ext cx="877066" cy="530155"/>
          </a:xfrm>
          <a:prstGeom prst="rect">
            <a:avLst/>
          </a:prstGeom>
        </p:spPr>
      </p:pic>
    </p:spTree>
    <p:extLst>
      <p:ext uri="{BB962C8B-B14F-4D97-AF65-F5344CB8AC3E}">
        <p14:creationId xmlns:p14="http://schemas.microsoft.com/office/powerpoint/2010/main" val="1546568141"/>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Lst>
  <p:txStyles>
    <p:titleStyle>
      <a:lvl1pPr algn="l" defTabSz="685497" rtl="0" eaLnBrk="1" latinLnBrk="0" hangingPunct="1">
        <a:lnSpc>
          <a:spcPct val="90000"/>
        </a:lnSpc>
        <a:spcBef>
          <a:spcPct val="0"/>
        </a:spcBef>
        <a:buNone/>
        <a:defRPr sz="2800" b="1" kern="1200" spc="-45" baseline="0">
          <a:solidFill>
            <a:srgbClr val="FFFFFF"/>
          </a:solidFill>
          <a:latin typeface="+mj-lt"/>
          <a:ea typeface="+mj-ea"/>
          <a:cs typeface="+mj-cs"/>
        </a:defRPr>
      </a:lvl1pPr>
    </p:titleStyle>
    <p:bodyStyle>
      <a:lvl1pPr marL="137099" indent="-137099" algn="l" defTabSz="685497" rtl="0" eaLnBrk="1" latinLnBrk="0" hangingPunct="1">
        <a:lnSpc>
          <a:spcPct val="90000"/>
        </a:lnSpc>
        <a:spcBef>
          <a:spcPts val="898"/>
        </a:spcBef>
        <a:buClr>
          <a:schemeClr val="accent1"/>
        </a:buClr>
        <a:buFont typeface="Wingdings 2" pitchFamily="18" charset="2"/>
        <a:buChar char=""/>
        <a:defRPr sz="2500" kern="1200">
          <a:solidFill>
            <a:schemeClr val="tx1">
              <a:lumMod val="65000"/>
              <a:lumOff val="35000"/>
            </a:schemeClr>
          </a:solidFill>
          <a:latin typeface="+mn-lt"/>
          <a:ea typeface="+mn-ea"/>
          <a:cs typeface="+mn-cs"/>
        </a:defRPr>
      </a:lvl1pPr>
      <a:lvl2pPr marL="514120" indent="-137099" algn="l" defTabSz="685497" rtl="0" eaLnBrk="1" latinLnBrk="0" hangingPunct="1">
        <a:lnSpc>
          <a:spcPct val="90000"/>
        </a:lnSpc>
        <a:spcBef>
          <a:spcPts val="188"/>
        </a:spcBef>
        <a:spcAft>
          <a:spcPts val="188"/>
        </a:spcAft>
        <a:buClr>
          <a:schemeClr val="accent1"/>
        </a:buClr>
        <a:buFont typeface="Wingdings 2" pitchFamily="18" charset="2"/>
        <a:buChar char=""/>
        <a:defRPr sz="2200" kern="1200">
          <a:solidFill>
            <a:schemeClr val="tx1">
              <a:lumMod val="65000"/>
              <a:lumOff val="35000"/>
            </a:schemeClr>
          </a:solidFill>
          <a:latin typeface="+mn-lt"/>
          <a:ea typeface="+mn-ea"/>
          <a:cs typeface="+mn-cs"/>
        </a:defRPr>
      </a:lvl2pPr>
      <a:lvl3pPr marL="856868" indent="-137099" algn="l" defTabSz="685497" rtl="0" eaLnBrk="1" latinLnBrk="0" hangingPunct="1">
        <a:lnSpc>
          <a:spcPct val="90000"/>
        </a:lnSpc>
        <a:spcBef>
          <a:spcPts val="188"/>
        </a:spcBef>
        <a:spcAft>
          <a:spcPts val="188"/>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199617" indent="-137099" algn="l" defTabSz="685497" rtl="0" eaLnBrk="1" latinLnBrk="0" hangingPunct="1">
        <a:lnSpc>
          <a:spcPct val="90000"/>
        </a:lnSpc>
        <a:spcBef>
          <a:spcPts val="188"/>
        </a:spcBef>
        <a:spcAft>
          <a:spcPts val="188"/>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4pPr>
      <a:lvl5pPr marL="1542365" indent="-137099" algn="l" defTabSz="685497" rtl="0" eaLnBrk="1" latinLnBrk="0" hangingPunct="1">
        <a:lnSpc>
          <a:spcPct val="90000"/>
        </a:lnSpc>
        <a:spcBef>
          <a:spcPts val="188"/>
        </a:spcBef>
        <a:spcAft>
          <a:spcPts val="188"/>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5pPr>
      <a:lvl6pPr marL="1885114"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6pPr>
      <a:lvl7pPr marL="2227862"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7pPr>
      <a:lvl8pPr marL="2570611"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8pPr>
      <a:lvl9pPr marL="2913359" indent="-171372" algn="l" defTabSz="685497" rtl="0" eaLnBrk="1" latinLnBrk="0" hangingPunct="1">
        <a:lnSpc>
          <a:spcPct val="90000"/>
        </a:lnSpc>
        <a:spcBef>
          <a:spcPts val="188"/>
        </a:spcBef>
        <a:spcAft>
          <a:spcPts val="188"/>
        </a:spcAft>
        <a:buClr>
          <a:schemeClr val="accent1"/>
        </a:buClr>
        <a:buFont typeface="Wingdings 2" pitchFamily="18" charset="2"/>
        <a:buChar char=""/>
        <a:defRPr sz="1000" kern="1200">
          <a:solidFill>
            <a:schemeClr val="tx1">
              <a:lumMod val="65000"/>
              <a:lumOff val="35000"/>
            </a:schemeClr>
          </a:solidFill>
          <a:latin typeface="+mn-lt"/>
          <a:ea typeface="+mn-ea"/>
          <a:cs typeface="+mn-cs"/>
        </a:defRPr>
      </a:lvl9pPr>
    </p:bodyStyle>
    <p:otherStyle>
      <a:defPPr>
        <a:defRPr lang="en-US"/>
      </a:defPPr>
      <a:lvl1pPr marL="0" algn="l" defTabSz="685497" rtl="0" eaLnBrk="1" latinLnBrk="0" hangingPunct="1">
        <a:defRPr sz="1500" kern="1200">
          <a:solidFill>
            <a:schemeClr val="tx1"/>
          </a:solidFill>
          <a:latin typeface="+mn-lt"/>
          <a:ea typeface="+mn-ea"/>
          <a:cs typeface="+mn-cs"/>
        </a:defRPr>
      </a:lvl1pPr>
      <a:lvl2pPr marL="342749" algn="l" defTabSz="685497" rtl="0" eaLnBrk="1" latinLnBrk="0" hangingPunct="1">
        <a:defRPr sz="1500" kern="1200">
          <a:solidFill>
            <a:schemeClr val="tx1"/>
          </a:solidFill>
          <a:latin typeface="+mn-lt"/>
          <a:ea typeface="+mn-ea"/>
          <a:cs typeface="+mn-cs"/>
        </a:defRPr>
      </a:lvl2pPr>
      <a:lvl3pPr marL="685497" algn="l" defTabSz="685497" rtl="0" eaLnBrk="1" latinLnBrk="0" hangingPunct="1">
        <a:defRPr sz="1500" kern="1200">
          <a:solidFill>
            <a:schemeClr val="tx1"/>
          </a:solidFill>
          <a:latin typeface="+mn-lt"/>
          <a:ea typeface="+mn-ea"/>
          <a:cs typeface="+mn-cs"/>
        </a:defRPr>
      </a:lvl3pPr>
      <a:lvl4pPr marL="1028246" algn="l" defTabSz="685497" rtl="0" eaLnBrk="1" latinLnBrk="0" hangingPunct="1">
        <a:defRPr sz="1500" kern="1200">
          <a:solidFill>
            <a:schemeClr val="tx1"/>
          </a:solidFill>
          <a:latin typeface="+mn-lt"/>
          <a:ea typeface="+mn-ea"/>
          <a:cs typeface="+mn-cs"/>
        </a:defRPr>
      </a:lvl4pPr>
      <a:lvl5pPr marL="1370993" algn="l" defTabSz="685497" rtl="0" eaLnBrk="1" latinLnBrk="0" hangingPunct="1">
        <a:defRPr sz="1500" kern="1200">
          <a:solidFill>
            <a:schemeClr val="tx1"/>
          </a:solidFill>
          <a:latin typeface="+mn-lt"/>
          <a:ea typeface="+mn-ea"/>
          <a:cs typeface="+mn-cs"/>
        </a:defRPr>
      </a:lvl5pPr>
      <a:lvl6pPr marL="1713742" algn="l" defTabSz="685497" rtl="0" eaLnBrk="1" latinLnBrk="0" hangingPunct="1">
        <a:defRPr sz="1500" kern="1200">
          <a:solidFill>
            <a:schemeClr val="tx1"/>
          </a:solidFill>
          <a:latin typeface="+mn-lt"/>
          <a:ea typeface="+mn-ea"/>
          <a:cs typeface="+mn-cs"/>
        </a:defRPr>
      </a:lvl6pPr>
      <a:lvl7pPr marL="2056490" algn="l" defTabSz="685497" rtl="0" eaLnBrk="1" latinLnBrk="0" hangingPunct="1">
        <a:defRPr sz="1500" kern="1200">
          <a:solidFill>
            <a:schemeClr val="tx1"/>
          </a:solidFill>
          <a:latin typeface="+mn-lt"/>
          <a:ea typeface="+mn-ea"/>
          <a:cs typeface="+mn-cs"/>
        </a:defRPr>
      </a:lvl7pPr>
      <a:lvl8pPr marL="2399234" algn="l" defTabSz="685497" rtl="0" eaLnBrk="1" latinLnBrk="0" hangingPunct="1">
        <a:defRPr sz="1500" kern="1200">
          <a:solidFill>
            <a:schemeClr val="tx1"/>
          </a:solidFill>
          <a:latin typeface="+mn-lt"/>
          <a:ea typeface="+mn-ea"/>
          <a:cs typeface="+mn-cs"/>
        </a:defRPr>
      </a:lvl8pPr>
      <a:lvl9pPr marL="2741982" algn="l" defTabSz="685497"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go.brightfishlearning.com/#/app" TargetMode="External"/><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15.xml"/><Relationship Id="rId4" Type="http://schemas.openxmlformats.org/officeDocument/2006/relationships/image" Target="../media/image18.sv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jpg"/><Relationship Id="rId1" Type="http://schemas.openxmlformats.org/officeDocument/2006/relationships/slideLayout" Target="../slideLayouts/slideLayout15.xml"/><Relationship Id="rId4" Type="http://schemas.openxmlformats.org/officeDocument/2006/relationships/image" Target="../media/image18.sv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jpg"/><Relationship Id="rId1" Type="http://schemas.openxmlformats.org/officeDocument/2006/relationships/slideLayout" Target="../slideLayouts/slideLayout15.xml"/><Relationship Id="rId4" Type="http://schemas.openxmlformats.org/officeDocument/2006/relationships/image" Target="../media/image18.sv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1.jpg"/><Relationship Id="rId1" Type="http://schemas.openxmlformats.org/officeDocument/2006/relationships/slideLayout" Target="../slideLayouts/slideLayout15.xml"/><Relationship Id="rId4" Type="http://schemas.openxmlformats.org/officeDocument/2006/relationships/image" Target="../media/image18.svg"/></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5.sv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8.sv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image" Target="../media/image28.sv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solidFill>
                  <a:schemeClr val="bg1"/>
                </a:solidFill>
                <a:latin typeface="Berlin Sans FB" panose="020E0602020502020306" pitchFamily="34" charset="0"/>
              </a:rPr>
              <a:t>BrightFish Reading</a:t>
            </a:r>
          </a:p>
        </p:txBody>
      </p:sp>
      <p:sp>
        <p:nvSpPr>
          <p:cNvPr id="3" name="Subtitle 2"/>
          <p:cNvSpPr>
            <a:spLocks noGrp="1"/>
          </p:cNvSpPr>
          <p:nvPr>
            <p:ph type="subTitle" idx="1"/>
          </p:nvPr>
        </p:nvSpPr>
        <p:spPr>
          <a:xfrm>
            <a:off x="860729" y="2778919"/>
            <a:ext cx="5454344" cy="685801"/>
          </a:xfrm>
        </p:spPr>
        <p:txBody>
          <a:bodyPr>
            <a:noAutofit/>
          </a:bodyPr>
          <a:lstStyle/>
          <a:p>
            <a:r>
              <a:rPr lang="en-US" sz="2800" dirty="0">
                <a:latin typeface="Berlin Sans FB" panose="020E0602020502020306" pitchFamily="34" charset="0"/>
              </a:rPr>
              <a:t>Model Lessons: Activities Introduction for Students</a:t>
            </a:r>
          </a:p>
        </p:txBody>
      </p:sp>
      <p:sp>
        <p:nvSpPr>
          <p:cNvPr id="4" name="Subtitle 2"/>
          <p:cNvSpPr txBox="1">
            <a:spLocks/>
          </p:cNvSpPr>
          <p:nvPr/>
        </p:nvSpPr>
        <p:spPr>
          <a:xfrm>
            <a:off x="910734" y="3771899"/>
            <a:ext cx="3339796" cy="685801"/>
          </a:xfrm>
          <a:prstGeom prst="rect">
            <a:avLst/>
          </a:prstGeom>
        </p:spPr>
        <p:txBody>
          <a:bodyPr vert="horz" lIns="68552" tIns="34274" rIns="68552" bIns="34274" rtlCol="0" anchor="t">
            <a:noAutofit/>
          </a:bodyPr>
          <a:lstStyle>
            <a:lvl1pPr marL="0" indent="0" algn="l" defTabSz="914400" rtl="0" eaLnBrk="1" latinLnBrk="0" hangingPunct="1">
              <a:lnSpc>
                <a:spcPct val="90000"/>
              </a:lnSpc>
              <a:spcBef>
                <a:spcPts val="1200"/>
              </a:spcBef>
              <a:buClr>
                <a:schemeClr val="accent1"/>
              </a:buClr>
              <a:buFont typeface="Wingdings 2" pitchFamily="18" charset="2"/>
              <a:buNone/>
              <a:defRPr sz="2400" kern="1200" cap="none" spc="0" baseline="0">
                <a:solidFill>
                  <a:schemeClr val="bg1"/>
                </a:solidFill>
                <a:latin typeface="+mn-lt"/>
                <a:ea typeface="+mn-ea"/>
                <a:cs typeface="+mn-cs"/>
              </a:defRPr>
            </a:lvl1pPr>
            <a:lvl2pPr marL="457200" indent="0" algn="ctr" defTabSz="914400" rtl="0" eaLnBrk="1" latinLnBrk="0" hangingPunct="1">
              <a:lnSpc>
                <a:spcPct val="90000"/>
              </a:lnSpc>
              <a:spcBef>
                <a:spcPts val="250"/>
              </a:spcBef>
              <a:spcAft>
                <a:spcPts val="250"/>
              </a:spcAft>
              <a:buClr>
                <a:schemeClr val="accent1"/>
              </a:buClr>
              <a:buFont typeface="Wingdings 2" pitchFamily="18" charset="2"/>
              <a:buNone/>
              <a:defRPr sz="2200" kern="1200">
                <a:solidFill>
                  <a:schemeClr val="tx1">
                    <a:lumMod val="65000"/>
                    <a:lumOff val="35000"/>
                  </a:schemeClr>
                </a:solidFill>
                <a:latin typeface="+mn-lt"/>
                <a:ea typeface="+mn-ea"/>
                <a:cs typeface="+mn-cs"/>
              </a:defRPr>
            </a:lvl2pPr>
            <a:lvl3pPr marL="914400" indent="0" algn="ctr" defTabSz="914400" rtl="0" eaLnBrk="1" latinLnBrk="0" hangingPunct="1">
              <a:lnSpc>
                <a:spcPct val="90000"/>
              </a:lnSpc>
              <a:spcBef>
                <a:spcPts val="250"/>
              </a:spcBef>
              <a:spcAft>
                <a:spcPts val="250"/>
              </a:spcAft>
              <a:buClr>
                <a:schemeClr val="accent1"/>
              </a:buClr>
              <a:buFont typeface="Wingdings 2" pitchFamily="18" charset="2"/>
              <a:buNone/>
              <a:defRPr sz="2200" kern="1200">
                <a:solidFill>
                  <a:schemeClr val="tx1">
                    <a:lumMod val="65000"/>
                    <a:lumOff val="35000"/>
                  </a:schemeClr>
                </a:solidFill>
                <a:latin typeface="+mn-lt"/>
                <a:ea typeface="+mn-ea"/>
                <a:cs typeface="+mn-cs"/>
              </a:defRPr>
            </a:lvl3pPr>
            <a:lvl4pPr marL="1371600" indent="0" algn="ctr" defTabSz="914400" rtl="0" eaLnBrk="1" latinLnBrk="0" hangingPunct="1">
              <a:lnSpc>
                <a:spcPct val="90000"/>
              </a:lnSpc>
              <a:spcBef>
                <a:spcPts val="250"/>
              </a:spcBef>
              <a:spcAft>
                <a:spcPts val="250"/>
              </a:spcAft>
              <a:buClr>
                <a:schemeClr val="accent1"/>
              </a:buClr>
              <a:buFont typeface="Wingdings 2" pitchFamily="18" charset="2"/>
              <a:buNone/>
              <a:defRPr sz="2000" kern="1200">
                <a:solidFill>
                  <a:schemeClr val="tx1">
                    <a:lumMod val="65000"/>
                    <a:lumOff val="35000"/>
                  </a:schemeClr>
                </a:solidFill>
                <a:latin typeface="+mn-lt"/>
                <a:ea typeface="+mn-ea"/>
                <a:cs typeface="+mn-cs"/>
              </a:defRPr>
            </a:lvl4pPr>
            <a:lvl5pPr marL="1828800" indent="0" algn="ctr" defTabSz="914400" rtl="0" eaLnBrk="1" latinLnBrk="0" hangingPunct="1">
              <a:lnSpc>
                <a:spcPct val="90000"/>
              </a:lnSpc>
              <a:spcBef>
                <a:spcPts val="250"/>
              </a:spcBef>
              <a:spcAft>
                <a:spcPts val="250"/>
              </a:spcAft>
              <a:buClr>
                <a:schemeClr val="accent1"/>
              </a:buClr>
              <a:buFont typeface="Wingdings 2" pitchFamily="18" charset="2"/>
              <a:buNone/>
              <a:defRPr sz="2000" kern="1200">
                <a:solidFill>
                  <a:schemeClr val="tx1">
                    <a:lumMod val="65000"/>
                    <a:lumOff val="35000"/>
                  </a:schemeClr>
                </a:solidFill>
                <a:latin typeface="+mn-lt"/>
                <a:ea typeface="+mn-ea"/>
                <a:cs typeface="+mn-cs"/>
              </a:defRPr>
            </a:lvl5pPr>
            <a:lvl6pPr marL="2286000" indent="0" algn="ctr" defTabSz="914400" rtl="0" eaLnBrk="1" latinLnBrk="0" hangingPunct="1">
              <a:lnSpc>
                <a:spcPct val="90000"/>
              </a:lnSpc>
              <a:spcBef>
                <a:spcPts val="250"/>
              </a:spcBef>
              <a:spcAft>
                <a:spcPts val="250"/>
              </a:spcAft>
              <a:buClr>
                <a:schemeClr val="accent1"/>
              </a:buClr>
              <a:buFont typeface="Wingdings 2" pitchFamily="18" charset="2"/>
              <a:buNone/>
              <a:defRPr sz="2000" kern="1200">
                <a:solidFill>
                  <a:schemeClr val="tx1">
                    <a:lumMod val="65000"/>
                    <a:lumOff val="35000"/>
                  </a:schemeClr>
                </a:solidFill>
                <a:latin typeface="+mn-lt"/>
                <a:ea typeface="+mn-ea"/>
                <a:cs typeface="+mn-cs"/>
              </a:defRPr>
            </a:lvl6pPr>
            <a:lvl7pPr marL="2743200" indent="0" algn="ctr" defTabSz="914400" rtl="0" eaLnBrk="1" latinLnBrk="0" hangingPunct="1">
              <a:lnSpc>
                <a:spcPct val="90000"/>
              </a:lnSpc>
              <a:spcBef>
                <a:spcPts val="250"/>
              </a:spcBef>
              <a:spcAft>
                <a:spcPts val="250"/>
              </a:spcAft>
              <a:buClr>
                <a:schemeClr val="accent1"/>
              </a:buClr>
              <a:buFont typeface="Wingdings 2" pitchFamily="18" charset="2"/>
              <a:buNone/>
              <a:defRPr sz="2000" kern="1200">
                <a:solidFill>
                  <a:schemeClr val="tx1">
                    <a:lumMod val="65000"/>
                    <a:lumOff val="35000"/>
                  </a:schemeClr>
                </a:solidFill>
                <a:latin typeface="+mn-lt"/>
                <a:ea typeface="+mn-ea"/>
                <a:cs typeface="+mn-cs"/>
              </a:defRPr>
            </a:lvl7pPr>
            <a:lvl8pPr marL="3200400" indent="0" algn="ctr" defTabSz="914400" rtl="0" eaLnBrk="1" latinLnBrk="0" hangingPunct="1">
              <a:lnSpc>
                <a:spcPct val="90000"/>
              </a:lnSpc>
              <a:spcBef>
                <a:spcPts val="250"/>
              </a:spcBef>
              <a:spcAft>
                <a:spcPts val="250"/>
              </a:spcAft>
              <a:buClr>
                <a:schemeClr val="accent1"/>
              </a:buClr>
              <a:buFont typeface="Wingdings 2" pitchFamily="18" charset="2"/>
              <a:buNone/>
              <a:defRPr sz="2000" kern="1200">
                <a:solidFill>
                  <a:schemeClr val="tx1">
                    <a:lumMod val="65000"/>
                    <a:lumOff val="35000"/>
                  </a:schemeClr>
                </a:solidFill>
                <a:latin typeface="+mn-lt"/>
                <a:ea typeface="+mn-ea"/>
                <a:cs typeface="+mn-cs"/>
              </a:defRPr>
            </a:lvl8pPr>
            <a:lvl9pPr marL="3657600" indent="0" algn="ctr" defTabSz="914400" rtl="0" eaLnBrk="1" latinLnBrk="0" hangingPunct="1">
              <a:lnSpc>
                <a:spcPct val="90000"/>
              </a:lnSpc>
              <a:spcBef>
                <a:spcPts val="250"/>
              </a:spcBef>
              <a:spcAft>
                <a:spcPts val="250"/>
              </a:spcAft>
              <a:buClr>
                <a:schemeClr val="accent1"/>
              </a:buClr>
              <a:buFont typeface="Wingdings 2" pitchFamily="18" charset="2"/>
              <a:buNone/>
              <a:defRPr sz="2000" kern="1200">
                <a:solidFill>
                  <a:schemeClr val="tx1">
                    <a:lumMod val="65000"/>
                    <a:lumOff val="3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0"/>
              </a:spcAft>
              <a:buClr>
                <a:srgbClr val="4F81BD"/>
              </a:buClr>
              <a:buSzTx/>
              <a:buFont typeface="Wingdings 2" pitchFamily="18" charset="2"/>
              <a:buNone/>
              <a:tabLst/>
              <a:defRPr/>
            </a:pPr>
            <a:r>
              <a:rPr kumimoji="0" lang="en-US" sz="2400" b="0" i="0" u="none" strike="noStrike" kern="1200" cap="none" spc="0" normalizeH="0" baseline="0" noProof="0" dirty="0">
                <a:ln>
                  <a:noFill/>
                </a:ln>
                <a:solidFill>
                  <a:prstClr val="white"/>
                </a:solidFill>
                <a:effectLst/>
                <a:uLnTx/>
                <a:uFillTx/>
                <a:latin typeface="Berlin Sans FB" panose="020E0602020502020306" pitchFamily="34" charset="0"/>
                <a:ea typeface="+mn-ea"/>
                <a:cs typeface="+mn-cs"/>
              </a:rPr>
              <a:t> </a:t>
            </a:r>
          </a:p>
        </p:txBody>
      </p:sp>
      <p:sp>
        <p:nvSpPr>
          <p:cNvPr id="5" name="Footer Placeholder 4"/>
          <p:cNvSpPr>
            <a:spLocks noGrp="1"/>
          </p:cNvSpPr>
          <p:nvPr>
            <p:ph type="ftr" sz="quarter" idx="11"/>
          </p:nvPr>
        </p:nvSpPr>
        <p:spPr>
          <a:xfrm>
            <a:off x="2416176" y="4767266"/>
            <a:ext cx="4433636" cy="273842"/>
          </a:xfrm>
        </p:spPr>
        <p:txBody>
          <a:bodyPr/>
          <a:lstStyle/>
          <a:p>
            <a:pPr marL="0" marR="0" lvl="0" indent="0" algn="l" defTabSz="34274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50000"/>
                    <a:lumOff val="50000"/>
                  </a:prstClr>
                </a:solidFill>
                <a:effectLst/>
                <a:uLnTx/>
                <a:uFillTx/>
                <a:latin typeface="Corbel"/>
                <a:ea typeface="+mn-ea"/>
                <a:cs typeface="+mn-cs"/>
              </a:rPr>
              <a:t>©2019, BrightFish Learning Inc.</a:t>
            </a:r>
          </a:p>
        </p:txBody>
      </p:sp>
    </p:spTree>
    <p:extLst>
      <p:ext uri="{BB962C8B-B14F-4D97-AF65-F5344CB8AC3E}">
        <p14:creationId xmlns:p14="http://schemas.microsoft.com/office/powerpoint/2010/main" val="3628552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Welcome!</a:t>
            </a:r>
            <a:endParaRPr lang="en-US" dirty="0"/>
          </a:p>
        </p:txBody>
      </p:sp>
      <p:sp>
        <p:nvSpPr>
          <p:cNvPr id="3" name="Content Placeholder 2"/>
          <p:cNvSpPr>
            <a:spLocks noGrp="1"/>
          </p:cNvSpPr>
          <p:nvPr>
            <p:ph idx="1"/>
          </p:nvPr>
        </p:nvSpPr>
        <p:spPr>
          <a:xfrm>
            <a:off x="2403567" y="648082"/>
            <a:ext cx="6331130" cy="3840481"/>
          </a:xfrm>
        </p:spPr>
        <p:txBody>
          <a:bodyPr>
            <a:noAutofit/>
          </a:bodyPr>
          <a:lstStyle/>
          <a:p>
            <a:r>
              <a:rPr lang="en-CA" sz="2400" dirty="0"/>
              <a:t>Welcome to BrightFish Reading! In this video, we’ll review highlights of the program and tips for getting the most out of your work. </a:t>
            </a:r>
          </a:p>
          <a:p>
            <a:endParaRPr lang="en-US" sz="2400" dirty="0"/>
          </a:p>
        </p:txBody>
      </p:sp>
      <p:sp>
        <p:nvSpPr>
          <p:cNvPr id="5" name="Footer Placeholder 4">
            <a:extLst>
              <a:ext uri="{FF2B5EF4-FFF2-40B4-BE49-F238E27FC236}">
                <a16:creationId xmlns:a16="http://schemas.microsoft.com/office/drawing/2014/main" id="{D3F5C20D-29AE-4B9C-BCBF-39FEFED1BF68}"/>
              </a:ext>
            </a:extLst>
          </p:cNvPr>
          <p:cNvSpPr>
            <a:spLocks noGrp="1"/>
          </p:cNvSpPr>
          <p:nvPr>
            <p:ph type="ftr" sz="quarter" idx="11"/>
          </p:nvPr>
        </p:nvSpPr>
        <p:spPr>
          <a:xfrm>
            <a:off x="2416176" y="4767266"/>
            <a:ext cx="4433636" cy="273842"/>
          </a:xfrm>
        </p:spPr>
        <p:txBody>
          <a:bodyPr/>
          <a:lstStyle/>
          <a:p>
            <a:pPr marL="0" marR="0" lvl="0" indent="0" algn="l" defTabSz="34274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50000"/>
                    <a:lumOff val="50000"/>
                  </a:prstClr>
                </a:solidFill>
                <a:effectLst/>
                <a:uLnTx/>
                <a:uFillTx/>
                <a:latin typeface="Corbel"/>
                <a:ea typeface="+mn-ea"/>
                <a:cs typeface="+mn-cs"/>
              </a:rPr>
              <a:t>©2019, BrightFish Learning Inc.</a:t>
            </a:r>
          </a:p>
        </p:txBody>
      </p:sp>
    </p:spTree>
    <p:extLst>
      <p:ext uri="{BB962C8B-B14F-4D97-AF65-F5344CB8AC3E}">
        <p14:creationId xmlns:p14="http://schemas.microsoft.com/office/powerpoint/2010/main" val="3191883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6DD060-033D-4B2B-9FB6-A2CC222305B6}"/>
              </a:ext>
            </a:extLst>
          </p:cNvPr>
          <p:cNvPicPr>
            <a:picLocks noChangeAspect="1"/>
          </p:cNvPicPr>
          <p:nvPr/>
        </p:nvPicPr>
        <p:blipFill>
          <a:blip r:embed="rId2"/>
          <a:srcRect/>
          <a:stretch/>
        </p:blipFill>
        <p:spPr>
          <a:xfrm>
            <a:off x="3178079" y="0"/>
            <a:ext cx="5388428" cy="5143500"/>
          </a:xfrm>
          <a:prstGeom prst="rect">
            <a:avLst/>
          </a:prstGeom>
        </p:spPr>
      </p:pic>
      <p:sp>
        <p:nvSpPr>
          <p:cNvPr id="6" name="TextBox 5">
            <a:extLst>
              <a:ext uri="{FF2B5EF4-FFF2-40B4-BE49-F238E27FC236}">
                <a16:creationId xmlns:a16="http://schemas.microsoft.com/office/drawing/2014/main" id="{65B335DC-9703-4BFC-ADDE-84FD0FF6AE14}"/>
              </a:ext>
            </a:extLst>
          </p:cNvPr>
          <p:cNvSpPr txBox="1"/>
          <p:nvPr/>
        </p:nvSpPr>
        <p:spPr>
          <a:xfrm>
            <a:off x="184637" y="1239714"/>
            <a:ext cx="2993441" cy="2769989"/>
          </a:xfrm>
          <a:prstGeom prst="rect">
            <a:avLst/>
          </a:prstGeom>
          <a:noFill/>
        </p:spPr>
        <p:txBody>
          <a:bodyPr wrap="square" rtlCol="0">
            <a:spAutoFit/>
          </a:bodyPr>
          <a:lstStyle/>
          <a:p>
            <a:pPr marL="342900" indent="-342900">
              <a:spcBef>
                <a:spcPts val="600"/>
              </a:spcBef>
              <a:spcAft>
                <a:spcPts val="600"/>
              </a:spcAft>
              <a:buAutoNum type="arabicPeriod"/>
            </a:pPr>
            <a:r>
              <a:rPr lang="en-CA" sz="1800" dirty="0"/>
              <a:t>The website is </a:t>
            </a:r>
            <a:r>
              <a:rPr lang="en-US" sz="1800" dirty="0">
                <a:hlinkClick r:id="rId3"/>
              </a:rPr>
              <a:t>go.brightfishlearning.com</a:t>
            </a:r>
            <a:endParaRPr lang="en-CA" sz="1800" dirty="0"/>
          </a:p>
          <a:p>
            <a:pPr marL="342900" indent="-342900">
              <a:spcBef>
                <a:spcPts val="600"/>
              </a:spcBef>
              <a:spcAft>
                <a:spcPts val="600"/>
              </a:spcAft>
              <a:buAutoNum type="arabicPeriod"/>
            </a:pPr>
            <a:r>
              <a:rPr lang="en-CA" sz="1800" dirty="0"/>
              <a:t>Type your login ID – assigned by your teacher.</a:t>
            </a:r>
          </a:p>
          <a:p>
            <a:pPr marL="342900" indent="-342900">
              <a:spcBef>
                <a:spcPts val="600"/>
              </a:spcBef>
              <a:spcAft>
                <a:spcPts val="600"/>
              </a:spcAft>
              <a:buAutoNum type="arabicPeriod"/>
            </a:pPr>
            <a:r>
              <a:rPr lang="en-CA" sz="1800" dirty="0"/>
              <a:t>Type your password –  assigned by your teacher. </a:t>
            </a:r>
            <a:br>
              <a:rPr lang="en-CA" sz="1800" dirty="0"/>
            </a:br>
            <a:endParaRPr lang="en-CA" sz="1800" dirty="0"/>
          </a:p>
          <a:p>
            <a:pPr>
              <a:spcBef>
                <a:spcPts val="600"/>
              </a:spcBef>
              <a:spcAft>
                <a:spcPts val="600"/>
              </a:spcAft>
            </a:pPr>
            <a:r>
              <a:rPr lang="en-CA" sz="1800" dirty="0"/>
              <a:t>Press Student Login.</a:t>
            </a:r>
            <a:endParaRPr lang="en-US" sz="1800" dirty="0"/>
          </a:p>
        </p:txBody>
      </p:sp>
      <p:sp>
        <p:nvSpPr>
          <p:cNvPr id="7" name="TextBox 6">
            <a:extLst>
              <a:ext uri="{FF2B5EF4-FFF2-40B4-BE49-F238E27FC236}">
                <a16:creationId xmlns:a16="http://schemas.microsoft.com/office/drawing/2014/main" id="{56DAA6CD-8DA5-41AB-95F7-D92115C0242A}"/>
              </a:ext>
            </a:extLst>
          </p:cNvPr>
          <p:cNvSpPr txBox="1"/>
          <p:nvPr/>
        </p:nvSpPr>
        <p:spPr>
          <a:xfrm>
            <a:off x="202223" y="79131"/>
            <a:ext cx="2398364" cy="1015663"/>
          </a:xfrm>
          <a:prstGeom prst="rect">
            <a:avLst/>
          </a:prstGeom>
          <a:noFill/>
        </p:spPr>
        <p:txBody>
          <a:bodyPr wrap="square" rtlCol="0">
            <a:spAutoFit/>
          </a:bodyPr>
          <a:lstStyle/>
          <a:p>
            <a:r>
              <a:rPr lang="en-CA" sz="2000" b="1" dirty="0"/>
              <a:t>First, you’re going to log Into </a:t>
            </a:r>
            <a:br>
              <a:rPr lang="en-CA" sz="2000" b="1" dirty="0"/>
            </a:br>
            <a:r>
              <a:rPr lang="en-CA" sz="2000" b="1" dirty="0"/>
              <a:t>BrightFish Reading</a:t>
            </a:r>
            <a:endParaRPr lang="en-US" sz="2000" b="1" dirty="0"/>
          </a:p>
        </p:txBody>
      </p:sp>
    </p:spTree>
    <p:extLst>
      <p:ext uri="{BB962C8B-B14F-4D97-AF65-F5344CB8AC3E}">
        <p14:creationId xmlns:p14="http://schemas.microsoft.com/office/powerpoint/2010/main" val="1696446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607148D-406F-4524-BCC8-CB9B9ED35F87}"/>
              </a:ext>
            </a:extLst>
          </p:cNvPr>
          <p:cNvPicPr>
            <a:picLocks noChangeAspect="1"/>
          </p:cNvPicPr>
          <p:nvPr/>
        </p:nvPicPr>
        <p:blipFill>
          <a:blip r:embed="rId2"/>
          <a:stretch>
            <a:fillRect/>
          </a:stretch>
        </p:blipFill>
        <p:spPr>
          <a:xfrm>
            <a:off x="0" y="880328"/>
            <a:ext cx="9144000" cy="4263172"/>
          </a:xfrm>
          <a:prstGeom prst="rect">
            <a:avLst/>
          </a:prstGeom>
        </p:spPr>
      </p:pic>
      <p:sp>
        <p:nvSpPr>
          <p:cNvPr id="4" name="TextBox 3">
            <a:extLst>
              <a:ext uri="{FF2B5EF4-FFF2-40B4-BE49-F238E27FC236}">
                <a16:creationId xmlns:a16="http://schemas.microsoft.com/office/drawing/2014/main" id="{998BF678-5202-4EEB-9AEE-438D78974ADF}"/>
              </a:ext>
            </a:extLst>
          </p:cNvPr>
          <p:cNvSpPr txBox="1"/>
          <p:nvPr/>
        </p:nvSpPr>
        <p:spPr>
          <a:xfrm>
            <a:off x="272562" y="211015"/>
            <a:ext cx="8774723" cy="400110"/>
          </a:xfrm>
          <a:prstGeom prst="rect">
            <a:avLst/>
          </a:prstGeom>
          <a:noFill/>
        </p:spPr>
        <p:txBody>
          <a:bodyPr wrap="square" rtlCol="0">
            <a:spAutoFit/>
          </a:bodyPr>
          <a:lstStyle/>
          <a:p>
            <a:r>
              <a:rPr lang="en-CA" sz="2000" dirty="0"/>
              <a:t>Watch the Video and tutorials to learn how to use the program.</a:t>
            </a:r>
            <a:endParaRPr lang="en-US" sz="2000" dirty="0"/>
          </a:p>
        </p:txBody>
      </p:sp>
    </p:spTree>
    <p:extLst>
      <p:ext uri="{BB962C8B-B14F-4D97-AF65-F5344CB8AC3E}">
        <p14:creationId xmlns:p14="http://schemas.microsoft.com/office/powerpoint/2010/main" val="3992511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62EE8A-6D8D-4089-AC2F-16337B47B142}"/>
              </a:ext>
            </a:extLst>
          </p:cNvPr>
          <p:cNvPicPr>
            <a:picLocks noChangeAspect="1"/>
          </p:cNvPicPr>
          <p:nvPr/>
        </p:nvPicPr>
        <p:blipFill>
          <a:blip r:embed="rId2"/>
          <a:srcRect/>
          <a:stretch/>
        </p:blipFill>
        <p:spPr>
          <a:xfrm>
            <a:off x="846723" y="835268"/>
            <a:ext cx="7701700" cy="4308231"/>
          </a:xfrm>
          <a:prstGeom prst="rect">
            <a:avLst/>
          </a:prstGeom>
        </p:spPr>
      </p:pic>
      <p:sp>
        <p:nvSpPr>
          <p:cNvPr id="4" name="TextBox 3">
            <a:extLst>
              <a:ext uri="{FF2B5EF4-FFF2-40B4-BE49-F238E27FC236}">
                <a16:creationId xmlns:a16="http://schemas.microsoft.com/office/drawing/2014/main" id="{2524B77C-B15E-49FC-B650-90505E7DF4EF}"/>
              </a:ext>
            </a:extLst>
          </p:cNvPr>
          <p:cNvSpPr txBox="1"/>
          <p:nvPr/>
        </p:nvSpPr>
        <p:spPr>
          <a:xfrm>
            <a:off x="272562" y="211015"/>
            <a:ext cx="8774723" cy="400110"/>
          </a:xfrm>
          <a:prstGeom prst="rect">
            <a:avLst/>
          </a:prstGeom>
          <a:noFill/>
        </p:spPr>
        <p:txBody>
          <a:bodyPr wrap="square" rtlCol="0">
            <a:spAutoFit/>
          </a:bodyPr>
          <a:lstStyle/>
          <a:p>
            <a:r>
              <a:rPr lang="en-CA" sz="2000" dirty="0"/>
              <a:t>Click on the New Quiz icon to start your first activity.</a:t>
            </a:r>
            <a:endParaRPr lang="en-US" sz="2000" dirty="0"/>
          </a:p>
        </p:txBody>
      </p:sp>
      <p:sp>
        <p:nvSpPr>
          <p:cNvPr id="2" name="Rectangle 1">
            <a:extLst>
              <a:ext uri="{FF2B5EF4-FFF2-40B4-BE49-F238E27FC236}">
                <a16:creationId xmlns:a16="http://schemas.microsoft.com/office/drawing/2014/main" id="{F9B6DCB5-7B01-4883-9B6E-CE256D769877}"/>
              </a:ext>
            </a:extLst>
          </p:cNvPr>
          <p:cNvSpPr/>
          <p:nvPr/>
        </p:nvSpPr>
        <p:spPr>
          <a:xfrm>
            <a:off x="2435469" y="1143000"/>
            <a:ext cx="2136531" cy="2989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a:t>Your Name Here</a:t>
            </a:r>
            <a:endParaRPr lang="en-US" dirty="0"/>
          </a:p>
        </p:txBody>
      </p:sp>
    </p:spTree>
    <p:extLst>
      <p:ext uri="{BB962C8B-B14F-4D97-AF65-F5344CB8AC3E}">
        <p14:creationId xmlns:p14="http://schemas.microsoft.com/office/powerpoint/2010/main" val="3648771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614BE7-FA33-465C-BFF2-11E7F59D2257}"/>
              </a:ext>
            </a:extLst>
          </p:cNvPr>
          <p:cNvPicPr>
            <a:picLocks noChangeAspect="1"/>
          </p:cNvPicPr>
          <p:nvPr/>
        </p:nvPicPr>
        <p:blipFill>
          <a:blip r:embed="rId2"/>
          <a:stretch>
            <a:fillRect/>
          </a:stretch>
        </p:blipFill>
        <p:spPr>
          <a:xfrm>
            <a:off x="369276" y="1601853"/>
            <a:ext cx="8097715" cy="3039758"/>
          </a:xfrm>
          <a:prstGeom prst="rect">
            <a:avLst/>
          </a:prstGeom>
        </p:spPr>
      </p:pic>
      <p:pic>
        <p:nvPicPr>
          <p:cNvPr id="3" name="Picture 2">
            <a:extLst>
              <a:ext uri="{FF2B5EF4-FFF2-40B4-BE49-F238E27FC236}">
                <a16:creationId xmlns:a16="http://schemas.microsoft.com/office/drawing/2014/main" id="{9D62E804-8358-44C0-9BCA-146ACC2CB083}"/>
              </a:ext>
            </a:extLst>
          </p:cNvPr>
          <p:cNvPicPr>
            <a:picLocks noChangeAspect="1"/>
          </p:cNvPicPr>
          <p:nvPr/>
        </p:nvPicPr>
        <p:blipFill>
          <a:blip r:embed="rId3"/>
          <a:stretch>
            <a:fillRect/>
          </a:stretch>
        </p:blipFill>
        <p:spPr>
          <a:xfrm>
            <a:off x="369276" y="2571750"/>
            <a:ext cx="4475010" cy="2347546"/>
          </a:xfrm>
          <a:prstGeom prst="rect">
            <a:avLst/>
          </a:prstGeom>
        </p:spPr>
      </p:pic>
      <p:sp>
        <p:nvSpPr>
          <p:cNvPr id="6" name="TextBox 5">
            <a:extLst>
              <a:ext uri="{FF2B5EF4-FFF2-40B4-BE49-F238E27FC236}">
                <a16:creationId xmlns:a16="http://schemas.microsoft.com/office/drawing/2014/main" id="{0C5383A7-AF74-40A9-8AA7-C77F3D90A3F7}"/>
              </a:ext>
            </a:extLst>
          </p:cNvPr>
          <p:cNvSpPr txBox="1"/>
          <p:nvPr/>
        </p:nvSpPr>
        <p:spPr>
          <a:xfrm>
            <a:off x="272562" y="211015"/>
            <a:ext cx="8774723" cy="1323439"/>
          </a:xfrm>
          <a:prstGeom prst="rect">
            <a:avLst/>
          </a:prstGeom>
          <a:noFill/>
        </p:spPr>
        <p:txBody>
          <a:bodyPr wrap="square" rtlCol="0">
            <a:spAutoFit/>
          </a:bodyPr>
          <a:lstStyle/>
          <a:p>
            <a:r>
              <a:rPr lang="en-CA" sz="2000" dirty="0"/>
              <a:t>Click on the green bar in your calendar to start the test. Choose the best word in the “select” box to complete a sentence. Take your time and re-read the passage after you make the selections. Press save when you’re done – then work on the next passage. You may do up to four of these passages. </a:t>
            </a:r>
            <a:endParaRPr lang="en-US" sz="2000" dirty="0"/>
          </a:p>
        </p:txBody>
      </p:sp>
    </p:spTree>
    <p:extLst>
      <p:ext uri="{BB962C8B-B14F-4D97-AF65-F5344CB8AC3E}">
        <p14:creationId xmlns:p14="http://schemas.microsoft.com/office/powerpoint/2010/main" val="3331503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E81D15-6934-4D1A-97AA-2D7FA26B0CA5}"/>
              </a:ext>
            </a:extLst>
          </p:cNvPr>
          <p:cNvPicPr>
            <a:picLocks noChangeAspect="1"/>
          </p:cNvPicPr>
          <p:nvPr/>
        </p:nvPicPr>
        <p:blipFill>
          <a:blip r:embed="rId2"/>
          <a:stretch>
            <a:fillRect/>
          </a:stretch>
        </p:blipFill>
        <p:spPr>
          <a:xfrm>
            <a:off x="817684" y="847841"/>
            <a:ext cx="7660023" cy="4357205"/>
          </a:xfrm>
          <a:prstGeom prst="rect">
            <a:avLst/>
          </a:prstGeom>
        </p:spPr>
      </p:pic>
      <p:sp>
        <p:nvSpPr>
          <p:cNvPr id="6" name="TextBox 5">
            <a:extLst>
              <a:ext uri="{FF2B5EF4-FFF2-40B4-BE49-F238E27FC236}">
                <a16:creationId xmlns:a16="http://schemas.microsoft.com/office/drawing/2014/main" id="{2C96EDC1-0E16-4EC8-B47C-A4DBE809CEB3}"/>
              </a:ext>
            </a:extLst>
          </p:cNvPr>
          <p:cNvSpPr txBox="1"/>
          <p:nvPr/>
        </p:nvSpPr>
        <p:spPr>
          <a:xfrm>
            <a:off x="272562" y="211015"/>
            <a:ext cx="8774723" cy="400110"/>
          </a:xfrm>
          <a:prstGeom prst="rect">
            <a:avLst/>
          </a:prstGeom>
          <a:noFill/>
        </p:spPr>
        <p:txBody>
          <a:bodyPr wrap="square" rtlCol="0">
            <a:spAutoFit/>
          </a:bodyPr>
          <a:lstStyle/>
          <a:p>
            <a:r>
              <a:rPr lang="en-CA" sz="2000" dirty="0"/>
              <a:t>Now you are ready to start working on a story. Click on the Stories Tile to start.</a:t>
            </a:r>
            <a:endParaRPr lang="en-US" sz="2000" dirty="0"/>
          </a:p>
        </p:txBody>
      </p:sp>
    </p:spTree>
    <p:extLst>
      <p:ext uri="{BB962C8B-B14F-4D97-AF65-F5344CB8AC3E}">
        <p14:creationId xmlns:p14="http://schemas.microsoft.com/office/powerpoint/2010/main" val="1637553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608117-190F-4530-B453-AE1CB008EA56}"/>
              </a:ext>
            </a:extLst>
          </p:cNvPr>
          <p:cNvPicPr>
            <a:picLocks noChangeAspect="1"/>
          </p:cNvPicPr>
          <p:nvPr/>
        </p:nvPicPr>
        <p:blipFill>
          <a:blip r:embed="rId2"/>
          <a:stretch>
            <a:fillRect/>
          </a:stretch>
        </p:blipFill>
        <p:spPr>
          <a:xfrm>
            <a:off x="457199" y="917778"/>
            <a:ext cx="8370277" cy="4225722"/>
          </a:xfrm>
          <a:prstGeom prst="rect">
            <a:avLst/>
          </a:prstGeom>
        </p:spPr>
      </p:pic>
      <p:sp>
        <p:nvSpPr>
          <p:cNvPr id="4" name="TextBox 3">
            <a:extLst>
              <a:ext uri="{FF2B5EF4-FFF2-40B4-BE49-F238E27FC236}">
                <a16:creationId xmlns:a16="http://schemas.microsoft.com/office/drawing/2014/main" id="{B7334768-8A54-4802-B9F1-5CED4C04D098}"/>
              </a:ext>
            </a:extLst>
          </p:cNvPr>
          <p:cNvSpPr txBox="1"/>
          <p:nvPr/>
        </p:nvSpPr>
        <p:spPr>
          <a:xfrm>
            <a:off x="272562" y="211015"/>
            <a:ext cx="8774723" cy="707886"/>
          </a:xfrm>
          <a:prstGeom prst="rect">
            <a:avLst/>
          </a:prstGeom>
          <a:noFill/>
        </p:spPr>
        <p:txBody>
          <a:bodyPr wrap="square" rtlCol="0">
            <a:spAutoFit/>
          </a:bodyPr>
          <a:lstStyle/>
          <a:p>
            <a:r>
              <a:rPr lang="en-CA" sz="2000" dirty="0"/>
              <a:t>Click on any story to start. To preview a story, click on the Lock icon in the next to the story title. The tile will flip and you can read the first paragraph.</a:t>
            </a:r>
            <a:endParaRPr lang="en-US" sz="2000" dirty="0"/>
          </a:p>
        </p:txBody>
      </p:sp>
    </p:spTree>
    <p:extLst>
      <p:ext uri="{BB962C8B-B14F-4D97-AF65-F5344CB8AC3E}">
        <p14:creationId xmlns:p14="http://schemas.microsoft.com/office/powerpoint/2010/main" val="3263285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0B7281-E381-4752-8838-C62BF9DAC94D}"/>
              </a:ext>
            </a:extLst>
          </p:cNvPr>
          <p:cNvPicPr>
            <a:picLocks noChangeAspect="1"/>
          </p:cNvPicPr>
          <p:nvPr/>
        </p:nvPicPr>
        <p:blipFill>
          <a:blip r:embed="rId3"/>
          <a:stretch>
            <a:fillRect/>
          </a:stretch>
        </p:blipFill>
        <p:spPr>
          <a:xfrm>
            <a:off x="1851726" y="1500751"/>
            <a:ext cx="5440548" cy="3306042"/>
          </a:xfrm>
          <a:prstGeom prst="rect">
            <a:avLst/>
          </a:prstGeom>
          <a:ln w="127000" cap="sq">
            <a:solidFill>
              <a:schemeClr val="accent1"/>
            </a:solidFill>
            <a:miter lim="800000"/>
          </a:ln>
          <a:effectLst>
            <a:outerShdw blurRad="57150" dist="50800" dir="2700000" algn="tl" rotWithShape="0">
              <a:srgbClr val="000000">
                <a:alpha val="40000"/>
              </a:srgbClr>
            </a:outerShdw>
          </a:effectLst>
        </p:spPr>
      </p:pic>
      <p:sp>
        <p:nvSpPr>
          <p:cNvPr id="8" name="TextBox 7">
            <a:extLst>
              <a:ext uri="{FF2B5EF4-FFF2-40B4-BE49-F238E27FC236}">
                <a16:creationId xmlns:a16="http://schemas.microsoft.com/office/drawing/2014/main" id="{647DF7E4-A0C2-9949-9038-E253C00DB5BD}"/>
              </a:ext>
            </a:extLst>
          </p:cNvPr>
          <p:cNvSpPr txBox="1"/>
          <p:nvPr/>
        </p:nvSpPr>
        <p:spPr>
          <a:xfrm>
            <a:off x="2113904" y="647698"/>
            <a:ext cx="45719" cy="307777"/>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2B170E35-F34D-4B3E-B4EA-EBC05B021534}"/>
              </a:ext>
            </a:extLst>
          </p:cNvPr>
          <p:cNvSpPr txBox="1"/>
          <p:nvPr/>
        </p:nvSpPr>
        <p:spPr>
          <a:xfrm>
            <a:off x="272562" y="211015"/>
            <a:ext cx="8774723" cy="1323439"/>
          </a:xfrm>
          <a:prstGeom prst="rect">
            <a:avLst/>
          </a:prstGeom>
          <a:noFill/>
        </p:spPr>
        <p:txBody>
          <a:bodyPr wrap="square" rtlCol="0">
            <a:spAutoFit/>
          </a:bodyPr>
          <a:lstStyle/>
          <a:p>
            <a:r>
              <a:rPr lang="en-US" sz="2000" dirty="0"/>
              <a:t>Each story unit contains puzzle pieces for you to complete. Each time you finish a piece, the color will change and you will see how many points you have earned. The next piece will be unlocked until you have finished each one.</a:t>
            </a:r>
          </a:p>
          <a:p>
            <a:endParaRPr lang="en-US" sz="2000" dirty="0"/>
          </a:p>
        </p:txBody>
      </p:sp>
    </p:spTree>
    <p:extLst>
      <p:ext uri="{BB962C8B-B14F-4D97-AF65-F5344CB8AC3E}">
        <p14:creationId xmlns:p14="http://schemas.microsoft.com/office/powerpoint/2010/main" val="3119372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4B5B576-4376-4FC2-B55C-8E238F8D64DD}"/>
              </a:ext>
            </a:extLst>
          </p:cNvPr>
          <p:cNvPicPr>
            <a:picLocks noChangeAspect="1"/>
          </p:cNvPicPr>
          <p:nvPr/>
        </p:nvPicPr>
        <p:blipFill>
          <a:blip r:embed="rId2"/>
          <a:stretch>
            <a:fillRect/>
          </a:stretch>
        </p:blipFill>
        <p:spPr>
          <a:xfrm>
            <a:off x="565286" y="1066310"/>
            <a:ext cx="8013427" cy="4077190"/>
          </a:xfrm>
          <a:prstGeom prst="rect">
            <a:avLst/>
          </a:prstGeom>
        </p:spPr>
      </p:pic>
      <p:sp>
        <p:nvSpPr>
          <p:cNvPr id="5" name="TextBox 4">
            <a:extLst>
              <a:ext uri="{FF2B5EF4-FFF2-40B4-BE49-F238E27FC236}">
                <a16:creationId xmlns:a16="http://schemas.microsoft.com/office/drawing/2014/main" id="{49E8A2FB-6F76-4CCC-AF8A-55897E3FD8AE}"/>
              </a:ext>
            </a:extLst>
          </p:cNvPr>
          <p:cNvSpPr txBox="1"/>
          <p:nvPr/>
        </p:nvSpPr>
        <p:spPr>
          <a:xfrm>
            <a:off x="272562" y="211015"/>
            <a:ext cx="8774723" cy="707886"/>
          </a:xfrm>
          <a:prstGeom prst="rect">
            <a:avLst/>
          </a:prstGeom>
          <a:noFill/>
        </p:spPr>
        <p:txBody>
          <a:bodyPr wrap="square" rtlCol="0">
            <a:spAutoFit/>
          </a:bodyPr>
          <a:lstStyle/>
          <a:p>
            <a:r>
              <a:rPr lang="en-CA" sz="2000" dirty="0"/>
              <a:t>Introduction: Watch the tutorial and answer 2 warm-up questions. These questions aren’t scored, but you can earn some points to get started!</a:t>
            </a:r>
            <a:endParaRPr lang="en-US" sz="2000" dirty="0"/>
          </a:p>
        </p:txBody>
      </p:sp>
    </p:spTree>
    <p:extLst>
      <p:ext uri="{BB962C8B-B14F-4D97-AF65-F5344CB8AC3E}">
        <p14:creationId xmlns:p14="http://schemas.microsoft.com/office/powerpoint/2010/main" val="627856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603C160-C1EA-468F-A283-164CA911D98A}"/>
              </a:ext>
            </a:extLst>
          </p:cNvPr>
          <p:cNvPicPr>
            <a:picLocks noChangeAspect="1"/>
          </p:cNvPicPr>
          <p:nvPr/>
        </p:nvPicPr>
        <p:blipFill>
          <a:blip r:embed="rId2"/>
          <a:stretch>
            <a:fillRect/>
          </a:stretch>
        </p:blipFill>
        <p:spPr>
          <a:xfrm>
            <a:off x="0" y="341974"/>
            <a:ext cx="9144000" cy="4459551"/>
          </a:xfrm>
          <a:prstGeom prst="rect">
            <a:avLst/>
          </a:prstGeom>
        </p:spPr>
      </p:pic>
    </p:spTree>
    <p:extLst>
      <p:ext uri="{BB962C8B-B14F-4D97-AF65-F5344CB8AC3E}">
        <p14:creationId xmlns:p14="http://schemas.microsoft.com/office/powerpoint/2010/main" val="1356094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6C5A7-632A-4AB4-A951-A0AABA1D8773}"/>
              </a:ext>
            </a:extLst>
          </p:cNvPr>
          <p:cNvPicPr>
            <a:picLocks noChangeAspect="1"/>
          </p:cNvPicPr>
          <p:nvPr/>
        </p:nvPicPr>
        <p:blipFill>
          <a:blip r:embed="rId3"/>
          <a:stretch>
            <a:fillRect/>
          </a:stretch>
        </p:blipFill>
        <p:spPr>
          <a:xfrm>
            <a:off x="0" y="1613481"/>
            <a:ext cx="5020405" cy="3523786"/>
          </a:xfrm>
          <a:prstGeom prst="rect">
            <a:avLst/>
          </a:prstGeom>
        </p:spPr>
      </p:pic>
      <p:pic>
        <p:nvPicPr>
          <p:cNvPr id="7" name="Picture 6">
            <a:extLst>
              <a:ext uri="{FF2B5EF4-FFF2-40B4-BE49-F238E27FC236}">
                <a16:creationId xmlns:a16="http://schemas.microsoft.com/office/drawing/2014/main" id="{BD50D9F8-DD13-4DF6-AFC6-5CA2781EE94B}"/>
              </a:ext>
            </a:extLst>
          </p:cNvPr>
          <p:cNvPicPr>
            <a:picLocks noChangeAspect="1"/>
          </p:cNvPicPr>
          <p:nvPr/>
        </p:nvPicPr>
        <p:blipFill>
          <a:blip r:embed="rId4"/>
          <a:stretch>
            <a:fillRect/>
          </a:stretch>
        </p:blipFill>
        <p:spPr>
          <a:xfrm>
            <a:off x="4536828" y="1613477"/>
            <a:ext cx="4594205" cy="3523786"/>
          </a:xfrm>
          <a:prstGeom prst="rect">
            <a:avLst/>
          </a:prstGeom>
        </p:spPr>
      </p:pic>
      <p:sp>
        <p:nvSpPr>
          <p:cNvPr id="8" name="TextBox 7">
            <a:extLst>
              <a:ext uri="{FF2B5EF4-FFF2-40B4-BE49-F238E27FC236}">
                <a16:creationId xmlns:a16="http://schemas.microsoft.com/office/drawing/2014/main" id="{1A8BBB61-123E-42F8-887B-91DE22C7C3D3}"/>
              </a:ext>
            </a:extLst>
          </p:cNvPr>
          <p:cNvSpPr txBox="1"/>
          <p:nvPr/>
        </p:nvSpPr>
        <p:spPr>
          <a:xfrm>
            <a:off x="272562" y="35175"/>
            <a:ext cx="8774723" cy="1631216"/>
          </a:xfrm>
          <a:prstGeom prst="rect">
            <a:avLst/>
          </a:prstGeom>
          <a:noFill/>
        </p:spPr>
        <p:txBody>
          <a:bodyPr wrap="square" rtlCol="0">
            <a:spAutoFit/>
          </a:bodyPr>
          <a:lstStyle/>
          <a:p>
            <a:r>
              <a:rPr lang="en-CA" sz="2000" dirty="0"/>
              <a:t>Fluency: You will be working on all of the words and phrases in the story. </a:t>
            </a:r>
          </a:p>
          <a:p>
            <a:r>
              <a:rPr lang="en-CA" sz="2000" dirty="0"/>
              <a:t>In Word for Word, select the correct match for the target word. </a:t>
            </a:r>
          </a:p>
          <a:p>
            <a:r>
              <a:rPr lang="en-CA" sz="2000" dirty="0"/>
              <a:t>In Sound for Word, press “play” to hear the word or phrase and select the best match from the list. The system will be checking your accuracy and speed. Before you start, watch the tutorial for tips on how to master this activity!</a:t>
            </a:r>
            <a:endParaRPr lang="en-US" sz="2000" dirty="0"/>
          </a:p>
        </p:txBody>
      </p:sp>
    </p:spTree>
    <p:extLst>
      <p:ext uri="{BB962C8B-B14F-4D97-AF65-F5344CB8AC3E}">
        <p14:creationId xmlns:p14="http://schemas.microsoft.com/office/powerpoint/2010/main" val="2946225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03F8B-0FDB-4C54-908F-8357CD2ED859}"/>
              </a:ext>
            </a:extLst>
          </p:cNvPr>
          <p:cNvSpPr>
            <a:spLocks noGrp="1"/>
          </p:cNvSpPr>
          <p:nvPr>
            <p:ph type="title" idx="4294967295"/>
          </p:nvPr>
        </p:nvSpPr>
        <p:spPr>
          <a:xfrm>
            <a:off x="0" y="842963"/>
            <a:ext cx="1871663" cy="3451225"/>
          </a:xfrm>
        </p:spPr>
        <p:txBody>
          <a:bodyPr/>
          <a:lstStyle/>
          <a:p>
            <a:r>
              <a:rPr lang="en-US" dirty="0"/>
              <a:t>Activity #1:</a:t>
            </a:r>
            <a:br>
              <a:rPr lang="en-US" dirty="0"/>
            </a:br>
            <a:r>
              <a:rPr lang="en-US" dirty="0"/>
              <a:t>Definition/ Applying Knowledge</a:t>
            </a:r>
          </a:p>
        </p:txBody>
      </p:sp>
      <p:pic>
        <p:nvPicPr>
          <p:cNvPr id="5" name="Content Placeholder 4">
            <a:extLst>
              <a:ext uri="{FF2B5EF4-FFF2-40B4-BE49-F238E27FC236}">
                <a16:creationId xmlns:a16="http://schemas.microsoft.com/office/drawing/2014/main" id="{B1D4928A-8DC4-4462-A446-02A52E9C2015}"/>
              </a:ext>
            </a:extLst>
          </p:cNvPr>
          <p:cNvPicPr>
            <a:picLocks noGrp="1" noChangeAspect="1"/>
          </p:cNvPicPr>
          <p:nvPr>
            <p:ph idx="4294967295"/>
          </p:nvPr>
        </p:nvPicPr>
        <p:blipFill>
          <a:blip r:embed="rId2"/>
          <a:stretch>
            <a:fillRect/>
          </a:stretch>
        </p:blipFill>
        <p:spPr>
          <a:xfrm>
            <a:off x="1352921" y="1314206"/>
            <a:ext cx="6271078" cy="3573136"/>
          </a:xfrm>
        </p:spPr>
      </p:pic>
      <p:sp>
        <p:nvSpPr>
          <p:cNvPr id="6" name="TextBox 18">
            <a:extLst>
              <a:ext uri="{FF2B5EF4-FFF2-40B4-BE49-F238E27FC236}">
                <a16:creationId xmlns:a16="http://schemas.microsoft.com/office/drawing/2014/main" id="{9902465D-12F8-4490-890F-A4200A0E1E03}"/>
              </a:ext>
            </a:extLst>
          </p:cNvPr>
          <p:cNvSpPr txBox="1">
            <a:spLocks noChangeArrowheads="1"/>
          </p:cNvSpPr>
          <p:nvPr/>
        </p:nvSpPr>
        <p:spPr bwMode="auto">
          <a:xfrm>
            <a:off x="4558869" y="3609047"/>
            <a:ext cx="3555511" cy="1077218"/>
          </a:xfrm>
          <a:prstGeom prst="rect">
            <a:avLst/>
          </a:prstGeom>
          <a:solidFill>
            <a:schemeClr val="accent1">
              <a:lumMod val="40000"/>
              <a:lumOff val="60000"/>
            </a:schemeClr>
          </a:solidFill>
          <a:ln>
            <a:noFill/>
          </a:ln>
        </p:spPr>
        <p:txBody>
          <a:bodyPr wrap="square">
            <a:spAutoFit/>
          </a:bodyPr>
          <a:lstStyle/>
          <a:p>
            <a:pPr marL="0" marR="0" lvl="0" indent="0" algn="l" defTabSz="341313"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Hint: The word definition is based on how it’s used in the story. Choose the sentence with the </a:t>
            </a:r>
            <a:r>
              <a:rPr kumimoji="0" lang="en-US" altLang="en-US" sz="16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best</a:t>
            </a:r>
            <a:r>
              <a:rPr kumimoji="0" lang="en-US" altLang="en-US" sz="16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 usage based on the definition provided.</a:t>
            </a:r>
          </a:p>
        </p:txBody>
      </p:sp>
      <p:pic>
        <p:nvPicPr>
          <p:cNvPr id="7" name="Graphic 6" descr="Information">
            <a:extLst>
              <a:ext uri="{FF2B5EF4-FFF2-40B4-BE49-F238E27FC236}">
                <a16:creationId xmlns:a16="http://schemas.microsoft.com/office/drawing/2014/main" id="{E88F1C21-ABCE-4838-A87C-629E236D20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761091" y="3609047"/>
            <a:ext cx="977965" cy="977965"/>
          </a:xfrm>
          <a:prstGeom prst="rect">
            <a:avLst/>
          </a:prstGeom>
        </p:spPr>
      </p:pic>
      <p:sp>
        <p:nvSpPr>
          <p:cNvPr id="8" name="TextBox 7">
            <a:extLst>
              <a:ext uri="{FF2B5EF4-FFF2-40B4-BE49-F238E27FC236}">
                <a16:creationId xmlns:a16="http://schemas.microsoft.com/office/drawing/2014/main" id="{EE993898-5B18-4029-BF0D-D7E0D743F0E3}"/>
              </a:ext>
            </a:extLst>
          </p:cNvPr>
          <p:cNvSpPr txBox="1"/>
          <p:nvPr/>
        </p:nvSpPr>
        <p:spPr>
          <a:xfrm>
            <a:off x="272562" y="211015"/>
            <a:ext cx="8774723" cy="1323439"/>
          </a:xfrm>
          <a:prstGeom prst="rect">
            <a:avLst/>
          </a:prstGeom>
          <a:noFill/>
        </p:spPr>
        <p:txBody>
          <a:bodyPr wrap="square" rtlCol="0">
            <a:spAutoFit/>
          </a:bodyPr>
          <a:lstStyle/>
          <a:p>
            <a:r>
              <a:rPr lang="en-CA" sz="2000" dirty="0"/>
              <a:t>Vocabulary: First, read the definition and the examples. In part 1, choose the sentence with the best usage of the word. Press “check answer” to see if you are right. You will get maximum points if you get it on the first try!</a:t>
            </a:r>
          </a:p>
          <a:p>
            <a:endParaRPr lang="en-US" sz="2000" dirty="0"/>
          </a:p>
        </p:txBody>
      </p:sp>
    </p:spTree>
    <p:extLst>
      <p:ext uri="{BB962C8B-B14F-4D97-AF65-F5344CB8AC3E}">
        <p14:creationId xmlns:p14="http://schemas.microsoft.com/office/powerpoint/2010/main" val="27339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E5BE5A-500C-43EA-AD77-26CFA0FA990B}"/>
              </a:ext>
            </a:extLst>
          </p:cNvPr>
          <p:cNvSpPr txBox="1"/>
          <p:nvPr/>
        </p:nvSpPr>
        <p:spPr>
          <a:xfrm>
            <a:off x="272562" y="211015"/>
            <a:ext cx="8774723" cy="1323439"/>
          </a:xfrm>
          <a:prstGeom prst="rect">
            <a:avLst/>
          </a:prstGeom>
          <a:noFill/>
        </p:spPr>
        <p:txBody>
          <a:bodyPr wrap="square" rtlCol="0">
            <a:spAutoFit/>
          </a:bodyPr>
          <a:lstStyle/>
          <a:p>
            <a:r>
              <a:rPr lang="en-CA" sz="2000" dirty="0"/>
              <a:t>Vocabulary: Part 2 – Synonyms and Antonyms. Sort similar and opposite words based on the target word. Click on the words to see the online dictionary definition if you’re not sure. Press check answer to see if you’re right.</a:t>
            </a:r>
          </a:p>
          <a:p>
            <a:endParaRPr lang="en-US" sz="2000" dirty="0"/>
          </a:p>
        </p:txBody>
      </p:sp>
      <p:pic>
        <p:nvPicPr>
          <p:cNvPr id="6" name="Picture 5">
            <a:extLst>
              <a:ext uri="{FF2B5EF4-FFF2-40B4-BE49-F238E27FC236}">
                <a16:creationId xmlns:a16="http://schemas.microsoft.com/office/drawing/2014/main" id="{57E5FFA9-ECB1-462C-A88C-EFFFD0EF12EC}"/>
              </a:ext>
            </a:extLst>
          </p:cNvPr>
          <p:cNvPicPr>
            <a:picLocks noChangeAspect="1"/>
          </p:cNvPicPr>
          <p:nvPr/>
        </p:nvPicPr>
        <p:blipFill>
          <a:blip r:embed="rId2"/>
          <a:stretch>
            <a:fillRect/>
          </a:stretch>
        </p:blipFill>
        <p:spPr>
          <a:xfrm>
            <a:off x="1116623" y="1323755"/>
            <a:ext cx="6910754" cy="3819745"/>
          </a:xfrm>
          <a:prstGeom prst="rect">
            <a:avLst/>
          </a:prstGeom>
        </p:spPr>
      </p:pic>
      <p:sp>
        <p:nvSpPr>
          <p:cNvPr id="7" name="TextBox 11">
            <a:extLst>
              <a:ext uri="{FF2B5EF4-FFF2-40B4-BE49-F238E27FC236}">
                <a16:creationId xmlns:a16="http://schemas.microsoft.com/office/drawing/2014/main" id="{68D4AB1E-C98A-41CA-9EC6-E8ACBCFD4F9D}"/>
              </a:ext>
            </a:extLst>
          </p:cNvPr>
          <p:cNvSpPr txBox="1">
            <a:spLocks noChangeArrowheads="1"/>
          </p:cNvSpPr>
          <p:nvPr/>
        </p:nvSpPr>
        <p:spPr bwMode="auto">
          <a:xfrm>
            <a:off x="5921925" y="1661702"/>
            <a:ext cx="2862751" cy="1077218"/>
          </a:xfrm>
          <a:prstGeom prst="rect">
            <a:avLst/>
          </a:prstGeom>
          <a:solidFill>
            <a:schemeClr val="accent1">
              <a:lumMod val="20000"/>
              <a:lumOff val="80000"/>
            </a:schemeClr>
          </a:solidFill>
          <a:ln>
            <a:noFill/>
          </a:ln>
        </p:spPr>
        <p:txBody>
          <a:bodyPr wrap="square">
            <a:spAutoFit/>
          </a:bodyPr>
          <a:lstStyle/>
          <a:p>
            <a:pPr marL="0" marR="0" lvl="0" indent="0" algn="l" defTabSz="341313"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HINT: </a:t>
            </a:r>
            <a:r>
              <a:rPr kumimoji="0" lang="en-US" altLang="en-US" sz="16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Refer to the definition of the target word before making your choices. </a:t>
            </a:r>
            <a:r>
              <a:rPr lang="en-US" altLang="en-US" sz="1600" dirty="0">
                <a:solidFill>
                  <a:prstClr val="black"/>
                </a:solidFill>
                <a:latin typeface="Corbel" panose="020B0503020204020204" pitchFamily="34" charset="0"/>
              </a:rPr>
              <a:t>Click on each word to see the definition. </a:t>
            </a:r>
            <a:endParaRPr kumimoji="0" lang="en-US" altLang="en-US" sz="16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p:txBody>
      </p:sp>
      <p:pic>
        <p:nvPicPr>
          <p:cNvPr id="8" name="Graphic 7" descr="Information">
            <a:extLst>
              <a:ext uri="{FF2B5EF4-FFF2-40B4-BE49-F238E27FC236}">
                <a16:creationId xmlns:a16="http://schemas.microsoft.com/office/drawing/2014/main" id="{5A506C2E-C4B2-4819-9431-7286F0E61C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39868" y="1869243"/>
            <a:ext cx="738664" cy="738664"/>
          </a:xfrm>
          <a:prstGeom prst="rect">
            <a:avLst/>
          </a:prstGeom>
        </p:spPr>
      </p:pic>
      <p:sp>
        <p:nvSpPr>
          <p:cNvPr id="9" name="TextBox 11">
            <a:extLst>
              <a:ext uri="{FF2B5EF4-FFF2-40B4-BE49-F238E27FC236}">
                <a16:creationId xmlns:a16="http://schemas.microsoft.com/office/drawing/2014/main" id="{277D1DA3-6C6B-4378-BDAE-54EDCCDF1858}"/>
              </a:ext>
            </a:extLst>
          </p:cNvPr>
          <p:cNvSpPr txBox="1">
            <a:spLocks noChangeArrowheads="1"/>
          </p:cNvSpPr>
          <p:nvPr/>
        </p:nvSpPr>
        <p:spPr bwMode="auto">
          <a:xfrm>
            <a:off x="5543275" y="3885567"/>
            <a:ext cx="3424879" cy="1077218"/>
          </a:xfrm>
          <a:prstGeom prst="rect">
            <a:avLst/>
          </a:prstGeom>
          <a:solidFill>
            <a:schemeClr val="accent1">
              <a:lumMod val="20000"/>
              <a:lumOff val="80000"/>
            </a:schemeClr>
          </a:solidFill>
          <a:ln>
            <a:noFill/>
          </a:ln>
        </p:spPr>
        <p:txBody>
          <a:bodyPr wrap="square">
            <a:spAutoFit/>
          </a:bodyPr>
          <a:lstStyle/>
          <a:p>
            <a:pPr marL="0" marR="0" lvl="0" indent="0" algn="l" defTabSz="341313"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HINT: </a:t>
            </a:r>
            <a:r>
              <a:rPr kumimoji="0" lang="en-US" altLang="en-US" sz="16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If you need to make changes, click and drag the word to the new position. Or click reset to move all of the boxes out and start over.</a:t>
            </a:r>
          </a:p>
        </p:txBody>
      </p:sp>
      <p:pic>
        <p:nvPicPr>
          <p:cNvPr id="10" name="Graphic 9" descr="Information">
            <a:extLst>
              <a:ext uri="{FF2B5EF4-FFF2-40B4-BE49-F238E27FC236}">
                <a16:creationId xmlns:a16="http://schemas.microsoft.com/office/drawing/2014/main" id="{1D0F1D4E-ECA4-4B8A-90E9-48D37DD4A3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70536" y="3954205"/>
            <a:ext cx="738664" cy="738664"/>
          </a:xfrm>
          <a:prstGeom prst="rect">
            <a:avLst/>
          </a:prstGeom>
        </p:spPr>
      </p:pic>
    </p:spTree>
    <p:extLst>
      <p:ext uri="{BB962C8B-B14F-4D97-AF65-F5344CB8AC3E}">
        <p14:creationId xmlns:p14="http://schemas.microsoft.com/office/powerpoint/2010/main" val="1836647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2E16AF-0380-4F53-BEC5-7CD47C2D0E27}"/>
              </a:ext>
            </a:extLst>
          </p:cNvPr>
          <p:cNvSpPr txBox="1"/>
          <p:nvPr/>
        </p:nvSpPr>
        <p:spPr>
          <a:xfrm>
            <a:off x="272562" y="211015"/>
            <a:ext cx="8774723" cy="1323439"/>
          </a:xfrm>
          <a:prstGeom prst="rect">
            <a:avLst/>
          </a:prstGeom>
          <a:noFill/>
        </p:spPr>
        <p:txBody>
          <a:bodyPr wrap="square" rtlCol="0">
            <a:spAutoFit/>
          </a:bodyPr>
          <a:lstStyle/>
          <a:p>
            <a:r>
              <a:rPr lang="en-CA" sz="2000" dirty="0"/>
              <a:t>Vocabulary: Fill in the Blanks.  Drag and drop the best word to complete each sentence. To c</a:t>
            </a:r>
            <a:r>
              <a:rPr lang="en-US" altLang="en-US" sz="2000" dirty="0" err="1">
                <a:solidFill>
                  <a:prstClr val="black"/>
                </a:solidFill>
                <a:latin typeface="Corbel" panose="020B0503020204020204" pitchFamily="34" charset="0"/>
              </a:rPr>
              <a:t>hange</a:t>
            </a:r>
            <a:r>
              <a:rPr lang="en-US" altLang="en-US" sz="2000" dirty="0">
                <a:solidFill>
                  <a:prstClr val="black"/>
                </a:solidFill>
                <a:latin typeface="Corbel" panose="020B0503020204020204" pitchFamily="34" charset="0"/>
              </a:rPr>
              <a:t> a choice, click on the word and move it out of the box. Then drop the new word in its place. Or press reset to start over. </a:t>
            </a:r>
            <a:r>
              <a:rPr lang="en-CA" sz="2000" dirty="0"/>
              <a:t>Check your answer!</a:t>
            </a:r>
          </a:p>
          <a:p>
            <a:endParaRPr lang="en-US" sz="2000" dirty="0"/>
          </a:p>
        </p:txBody>
      </p:sp>
      <p:pic>
        <p:nvPicPr>
          <p:cNvPr id="4" name="Picture 3">
            <a:extLst>
              <a:ext uri="{FF2B5EF4-FFF2-40B4-BE49-F238E27FC236}">
                <a16:creationId xmlns:a16="http://schemas.microsoft.com/office/drawing/2014/main" id="{FCF30F9C-6144-480F-9E62-832C84EEF0E7}"/>
              </a:ext>
            </a:extLst>
          </p:cNvPr>
          <p:cNvPicPr>
            <a:picLocks noChangeAspect="1"/>
          </p:cNvPicPr>
          <p:nvPr/>
        </p:nvPicPr>
        <p:blipFill>
          <a:blip r:embed="rId2"/>
          <a:stretch>
            <a:fillRect/>
          </a:stretch>
        </p:blipFill>
        <p:spPr>
          <a:xfrm>
            <a:off x="163583" y="1291306"/>
            <a:ext cx="7163879" cy="4201040"/>
          </a:xfrm>
          <a:prstGeom prst="rect">
            <a:avLst/>
          </a:prstGeom>
        </p:spPr>
      </p:pic>
      <p:sp>
        <p:nvSpPr>
          <p:cNvPr id="7" name="Google Shape;282;p38">
            <a:extLst>
              <a:ext uri="{FF2B5EF4-FFF2-40B4-BE49-F238E27FC236}">
                <a16:creationId xmlns:a16="http://schemas.microsoft.com/office/drawing/2014/main" id="{237C7A17-0881-4580-9E0E-D4819378B2DC}"/>
              </a:ext>
            </a:extLst>
          </p:cNvPr>
          <p:cNvSpPr txBox="1"/>
          <p:nvPr/>
        </p:nvSpPr>
        <p:spPr>
          <a:xfrm>
            <a:off x="3468688" y="1649448"/>
            <a:ext cx="5675312" cy="1131868"/>
          </a:xfrm>
          <a:prstGeom prst="rect">
            <a:avLst/>
          </a:prstGeom>
          <a:solidFill>
            <a:schemeClr val="accent1">
              <a:lumMod val="20000"/>
              <a:lumOff val="8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500"/>
              <a:buFont typeface="Corbel"/>
              <a:buNone/>
            </a:pPr>
            <a:r>
              <a:rPr lang="en-US" sz="1500" dirty="0">
                <a:solidFill>
                  <a:schemeClr val="dk1"/>
                </a:solidFill>
                <a:latin typeface="Corbel"/>
                <a:ea typeface="Corbel"/>
                <a:cs typeface="Corbel"/>
                <a:sym typeface="Corbel"/>
              </a:rPr>
              <a:t>HELPFUL </a:t>
            </a:r>
            <a:r>
              <a:rPr lang="en-US" sz="1500" b="0" i="0" u="none" dirty="0">
                <a:solidFill>
                  <a:schemeClr val="dk1"/>
                </a:solidFill>
                <a:latin typeface="Corbel"/>
                <a:ea typeface="Corbel"/>
                <a:cs typeface="Corbel"/>
                <a:sym typeface="Corbel"/>
              </a:rPr>
              <a:t>HINTS</a:t>
            </a:r>
            <a:r>
              <a:rPr lang="en-US" sz="1500" i="0" u="none" dirty="0">
                <a:solidFill>
                  <a:schemeClr val="dk1"/>
                </a:solidFill>
                <a:latin typeface="Corbel"/>
                <a:ea typeface="Corbel"/>
                <a:cs typeface="Corbel"/>
                <a:sym typeface="Corbel"/>
              </a:rPr>
              <a:t>: </a:t>
            </a:r>
          </a:p>
          <a:p>
            <a:pPr marL="171450" indent="-171450">
              <a:buClr>
                <a:schemeClr val="dk1"/>
              </a:buClr>
              <a:buSzPts val="1500"/>
              <a:buFont typeface="Arial" panose="020B0604020202020204" pitchFamily="34" charset="0"/>
              <a:buChar char="•"/>
            </a:pPr>
            <a:r>
              <a:rPr lang="en-US" sz="1200" i="0" u="none" dirty="0">
                <a:solidFill>
                  <a:schemeClr val="dk1"/>
                </a:solidFill>
                <a:latin typeface="Corbel"/>
                <a:ea typeface="Corbel"/>
                <a:cs typeface="Corbel"/>
                <a:sym typeface="Corbel"/>
              </a:rPr>
              <a:t>Read all of the sentences </a:t>
            </a:r>
            <a:r>
              <a:rPr lang="en-US" sz="1200" dirty="0">
                <a:solidFill>
                  <a:schemeClr val="dk1"/>
                </a:solidFill>
                <a:latin typeface="Corbel"/>
                <a:ea typeface="Corbel"/>
                <a:cs typeface="Corbel"/>
                <a:sym typeface="Corbel"/>
              </a:rPr>
              <a:t>be</a:t>
            </a:r>
            <a:r>
              <a:rPr lang="en-US" sz="1200" i="0" u="none" dirty="0">
                <a:solidFill>
                  <a:schemeClr val="dk1"/>
                </a:solidFill>
                <a:latin typeface="Corbel"/>
                <a:ea typeface="Corbel"/>
                <a:cs typeface="Corbel"/>
                <a:sym typeface="Corbel"/>
              </a:rPr>
              <a:t>fore choosing your answers. </a:t>
            </a:r>
          </a:p>
          <a:p>
            <a:pPr marL="171450" indent="-171450">
              <a:buClr>
                <a:schemeClr val="dk1"/>
              </a:buClr>
              <a:buSzPts val="1500"/>
              <a:buFont typeface="Arial" panose="020B0604020202020204" pitchFamily="34" charset="0"/>
              <a:buChar char="•"/>
            </a:pPr>
            <a:r>
              <a:rPr lang="en-US" sz="1200" dirty="0">
                <a:solidFill>
                  <a:schemeClr val="dk1"/>
                </a:solidFill>
                <a:latin typeface="Corbel"/>
                <a:ea typeface="Corbel"/>
                <a:cs typeface="Corbel"/>
                <a:sym typeface="Corbel"/>
              </a:rPr>
              <a:t>Read through all of the available words before making a selection. </a:t>
            </a:r>
          </a:p>
          <a:p>
            <a:pPr marL="171450" indent="-171450">
              <a:buClr>
                <a:schemeClr val="dk1"/>
              </a:buClr>
              <a:buSzPts val="1500"/>
              <a:buFont typeface="Arial" panose="020B0604020202020204" pitchFamily="34" charset="0"/>
              <a:buChar char="•"/>
            </a:pPr>
            <a:r>
              <a:rPr lang="en-US" sz="1200" dirty="0">
                <a:solidFill>
                  <a:schemeClr val="dk1"/>
                </a:solidFill>
                <a:latin typeface="Corbel"/>
                <a:ea typeface="Corbel"/>
                <a:cs typeface="Corbel"/>
                <a:sym typeface="Corbel"/>
              </a:rPr>
              <a:t>Look for words that make the most sense. Eliminate any words you know won’t fit.</a:t>
            </a:r>
          </a:p>
          <a:p>
            <a:pPr marL="171450" indent="-171450">
              <a:buClr>
                <a:schemeClr val="dk1"/>
              </a:buClr>
              <a:buSzPts val="1500"/>
              <a:buFont typeface="Arial" panose="020B0604020202020204" pitchFamily="34" charset="0"/>
              <a:buChar char="•"/>
            </a:pPr>
            <a:r>
              <a:rPr lang="en-US" sz="1200" dirty="0">
                <a:solidFill>
                  <a:schemeClr val="dk1"/>
                </a:solidFill>
                <a:latin typeface="Corbel"/>
                <a:sym typeface="Corbel"/>
              </a:rPr>
              <a:t>Use a scratch pad to write down the order and then make the matches on the screen.</a:t>
            </a:r>
            <a:endParaRPr dirty="0"/>
          </a:p>
        </p:txBody>
      </p:sp>
      <p:pic>
        <p:nvPicPr>
          <p:cNvPr id="6" name="Graphic 5" descr="Information">
            <a:extLst>
              <a:ext uri="{FF2B5EF4-FFF2-40B4-BE49-F238E27FC236}">
                <a16:creationId xmlns:a16="http://schemas.microsoft.com/office/drawing/2014/main" id="{F7F32776-8FEA-490B-9633-7C720AA42D4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08120" y="1781973"/>
            <a:ext cx="738664" cy="738664"/>
          </a:xfrm>
          <a:prstGeom prst="rect">
            <a:avLst/>
          </a:prstGeom>
        </p:spPr>
      </p:pic>
    </p:spTree>
    <p:extLst>
      <p:ext uri="{BB962C8B-B14F-4D97-AF65-F5344CB8AC3E}">
        <p14:creationId xmlns:p14="http://schemas.microsoft.com/office/powerpoint/2010/main" val="43364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AC893F-57B5-4293-9210-954C0EC1FE22}"/>
              </a:ext>
            </a:extLst>
          </p:cNvPr>
          <p:cNvSpPr txBox="1"/>
          <p:nvPr/>
        </p:nvSpPr>
        <p:spPr>
          <a:xfrm>
            <a:off x="272562" y="211015"/>
            <a:ext cx="8774723" cy="1323439"/>
          </a:xfrm>
          <a:prstGeom prst="rect">
            <a:avLst/>
          </a:prstGeom>
          <a:noFill/>
        </p:spPr>
        <p:txBody>
          <a:bodyPr wrap="square" rtlCol="0">
            <a:spAutoFit/>
          </a:bodyPr>
          <a:lstStyle/>
          <a:p>
            <a:r>
              <a:rPr lang="en-CA" sz="2000" dirty="0"/>
              <a:t>Vocabulary: Write a Sentence. Now that you’ve learned how the words are being applied in the story, write a sentence with that definition in mind. Remember to use capitals and punctuation in your sentences.</a:t>
            </a:r>
          </a:p>
          <a:p>
            <a:endParaRPr lang="en-US" sz="2000" dirty="0"/>
          </a:p>
        </p:txBody>
      </p:sp>
      <p:pic>
        <p:nvPicPr>
          <p:cNvPr id="4" name="Picture 3">
            <a:extLst>
              <a:ext uri="{FF2B5EF4-FFF2-40B4-BE49-F238E27FC236}">
                <a16:creationId xmlns:a16="http://schemas.microsoft.com/office/drawing/2014/main" id="{AD68B9C9-6087-4D15-B9AE-40ED278ADB1B}"/>
              </a:ext>
            </a:extLst>
          </p:cNvPr>
          <p:cNvPicPr>
            <a:picLocks noChangeAspect="1"/>
          </p:cNvPicPr>
          <p:nvPr/>
        </p:nvPicPr>
        <p:blipFill>
          <a:blip r:embed="rId2"/>
          <a:stretch>
            <a:fillRect/>
          </a:stretch>
        </p:blipFill>
        <p:spPr>
          <a:xfrm>
            <a:off x="615461" y="1334003"/>
            <a:ext cx="5520378" cy="3809497"/>
          </a:xfrm>
          <a:prstGeom prst="rect">
            <a:avLst/>
          </a:prstGeom>
        </p:spPr>
      </p:pic>
      <p:sp>
        <p:nvSpPr>
          <p:cNvPr id="5" name="TextBox 13">
            <a:extLst>
              <a:ext uri="{FF2B5EF4-FFF2-40B4-BE49-F238E27FC236}">
                <a16:creationId xmlns:a16="http://schemas.microsoft.com/office/drawing/2014/main" id="{C4DA1780-DAF0-47DE-AB23-6CE9B2C16FE3}"/>
              </a:ext>
            </a:extLst>
          </p:cNvPr>
          <p:cNvSpPr txBox="1">
            <a:spLocks noChangeArrowheads="1"/>
          </p:cNvSpPr>
          <p:nvPr/>
        </p:nvSpPr>
        <p:spPr bwMode="auto">
          <a:xfrm>
            <a:off x="2664069" y="4108162"/>
            <a:ext cx="4967654" cy="584775"/>
          </a:xfrm>
          <a:prstGeom prst="rect">
            <a:avLst/>
          </a:prstGeom>
          <a:solidFill>
            <a:schemeClr val="accent1">
              <a:lumMod val="20000"/>
              <a:lumOff val="80000"/>
            </a:schemeClr>
          </a:solidFill>
          <a:ln>
            <a:noFill/>
          </a:ln>
        </p:spPr>
        <p:txBody>
          <a:bodyPr wrap="square">
            <a:spAutoFit/>
          </a:bodyPr>
          <a:lstStyle/>
          <a:p>
            <a:pPr marL="0" marR="0" lvl="0" indent="0" algn="l" defTabSz="341313"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HINT: </a:t>
            </a:r>
            <a:r>
              <a:rPr kumimoji="0" lang="en-US" altLang="en-US" sz="16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If you need a reminder of how the word is being used, click on the word to see the definition.</a:t>
            </a:r>
          </a:p>
        </p:txBody>
      </p:sp>
      <p:pic>
        <p:nvPicPr>
          <p:cNvPr id="6" name="Graphic 5" descr="Information">
            <a:extLst>
              <a:ext uri="{FF2B5EF4-FFF2-40B4-BE49-F238E27FC236}">
                <a16:creationId xmlns:a16="http://schemas.microsoft.com/office/drawing/2014/main" id="{D45ED603-7344-4018-8400-253BEDF309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28825" y="4031218"/>
            <a:ext cx="738664" cy="738664"/>
          </a:xfrm>
          <a:prstGeom prst="rect">
            <a:avLst/>
          </a:prstGeom>
        </p:spPr>
      </p:pic>
    </p:spTree>
    <p:extLst>
      <p:ext uri="{BB962C8B-B14F-4D97-AF65-F5344CB8AC3E}">
        <p14:creationId xmlns:p14="http://schemas.microsoft.com/office/powerpoint/2010/main" val="1757359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602388-C1EB-490F-91D7-997F4690D8E2}"/>
              </a:ext>
            </a:extLst>
          </p:cNvPr>
          <p:cNvPicPr>
            <a:picLocks noChangeAspect="1"/>
          </p:cNvPicPr>
          <p:nvPr/>
        </p:nvPicPr>
        <p:blipFill>
          <a:blip r:embed="rId2"/>
          <a:stretch>
            <a:fillRect/>
          </a:stretch>
        </p:blipFill>
        <p:spPr>
          <a:xfrm>
            <a:off x="0" y="1151792"/>
            <a:ext cx="7129047" cy="4062045"/>
          </a:xfrm>
          <a:prstGeom prst="rect">
            <a:avLst/>
          </a:prstGeom>
        </p:spPr>
      </p:pic>
      <p:pic>
        <p:nvPicPr>
          <p:cNvPr id="5" name="Picture 4">
            <a:extLst>
              <a:ext uri="{FF2B5EF4-FFF2-40B4-BE49-F238E27FC236}">
                <a16:creationId xmlns:a16="http://schemas.microsoft.com/office/drawing/2014/main" id="{7C5030B7-21F7-42FB-8E2B-139684FFC9E8}"/>
              </a:ext>
            </a:extLst>
          </p:cNvPr>
          <p:cNvPicPr>
            <a:picLocks noChangeAspect="1"/>
          </p:cNvPicPr>
          <p:nvPr/>
        </p:nvPicPr>
        <p:blipFill>
          <a:blip r:embed="rId3"/>
          <a:stretch>
            <a:fillRect/>
          </a:stretch>
        </p:blipFill>
        <p:spPr>
          <a:xfrm>
            <a:off x="4945492" y="2266931"/>
            <a:ext cx="4198508" cy="2498499"/>
          </a:xfrm>
          <a:prstGeom prst="rect">
            <a:avLst/>
          </a:prstGeom>
        </p:spPr>
      </p:pic>
      <p:sp>
        <p:nvSpPr>
          <p:cNvPr id="6" name="TextBox 5">
            <a:extLst>
              <a:ext uri="{FF2B5EF4-FFF2-40B4-BE49-F238E27FC236}">
                <a16:creationId xmlns:a16="http://schemas.microsoft.com/office/drawing/2014/main" id="{FF6D4B6E-9A0F-4FA1-9931-68637C0F879B}"/>
              </a:ext>
            </a:extLst>
          </p:cNvPr>
          <p:cNvSpPr txBox="1"/>
          <p:nvPr/>
        </p:nvSpPr>
        <p:spPr>
          <a:xfrm>
            <a:off x="272562" y="211015"/>
            <a:ext cx="8774723" cy="1015663"/>
          </a:xfrm>
          <a:prstGeom prst="rect">
            <a:avLst/>
          </a:prstGeom>
          <a:noFill/>
        </p:spPr>
        <p:txBody>
          <a:bodyPr wrap="square" rtlCol="0">
            <a:spAutoFit/>
          </a:bodyPr>
          <a:lstStyle/>
          <a:p>
            <a:r>
              <a:rPr lang="en-CA" sz="2000" dirty="0"/>
              <a:t>During Reading. Read each paragraph on the left before answering the questions. Click the “play” button to hear the text.  </a:t>
            </a:r>
          </a:p>
          <a:p>
            <a:endParaRPr lang="en-US" sz="2000" dirty="0"/>
          </a:p>
        </p:txBody>
      </p:sp>
    </p:spTree>
    <p:extLst>
      <p:ext uri="{BB962C8B-B14F-4D97-AF65-F5344CB8AC3E}">
        <p14:creationId xmlns:p14="http://schemas.microsoft.com/office/powerpoint/2010/main" val="3351249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69;p23">
            <a:extLst>
              <a:ext uri="{FF2B5EF4-FFF2-40B4-BE49-F238E27FC236}">
                <a16:creationId xmlns:a16="http://schemas.microsoft.com/office/drawing/2014/main" id="{13A651EC-091A-4760-BD75-A59EEA6306F1}"/>
              </a:ext>
            </a:extLst>
          </p:cNvPr>
          <p:cNvSpPr txBox="1">
            <a:spLocks noGrp="1"/>
          </p:cNvSpPr>
          <p:nvPr>
            <p:ph type="ftr" sz="quarter" idx="11"/>
          </p:nvPr>
        </p:nvSpPr>
        <p:spPr>
          <a:prstGeom prst="rect">
            <a:avLst/>
          </a:prstGeom>
          <a:noFill/>
          <a:ln>
            <a:noFill/>
          </a:ln>
        </p:spPr>
        <p:txBody>
          <a:bodyPr spcFirstLastPara="1" wrap="square" lIns="68550" tIns="34250" rIns="68550" bIns="34250" anchor="ctr" anchorCtr="0">
            <a:noAutofit/>
          </a:bodyPr>
          <a:lstStyle/>
          <a:p>
            <a:pPr marL="0" lvl="0" indent="0" algn="l" rtl="0">
              <a:spcBef>
                <a:spcPts val="0"/>
              </a:spcBef>
              <a:spcAft>
                <a:spcPts val="0"/>
              </a:spcAft>
              <a:buNone/>
            </a:pPr>
            <a:r>
              <a:rPr lang="en-US" dirty="0"/>
              <a:t>©2019, BrightFish Learning Inc.</a:t>
            </a:r>
            <a:endParaRPr dirty="0"/>
          </a:p>
        </p:txBody>
      </p:sp>
      <p:sp>
        <p:nvSpPr>
          <p:cNvPr id="7" name="Title 6">
            <a:extLst>
              <a:ext uri="{FF2B5EF4-FFF2-40B4-BE49-F238E27FC236}">
                <a16:creationId xmlns:a16="http://schemas.microsoft.com/office/drawing/2014/main" id="{9497A8B7-3128-4FAD-95A1-27E33CF56F43}"/>
              </a:ext>
            </a:extLst>
          </p:cNvPr>
          <p:cNvSpPr>
            <a:spLocks noGrp="1"/>
          </p:cNvSpPr>
          <p:nvPr>
            <p:ph type="title" idx="4294967295"/>
          </p:nvPr>
        </p:nvSpPr>
        <p:spPr>
          <a:xfrm>
            <a:off x="0" y="842963"/>
            <a:ext cx="1744663" cy="3451225"/>
          </a:xfrm>
        </p:spPr>
        <p:txBody>
          <a:bodyPr/>
          <a:lstStyle/>
          <a:p>
            <a:r>
              <a:rPr lang="en-US" sz="2600" dirty="0"/>
              <a:t>Key Ideas and Meaning:</a:t>
            </a:r>
            <a:br>
              <a:rPr lang="en-US" sz="2600" dirty="0"/>
            </a:br>
            <a:r>
              <a:rPr lang="en-US" sz="2600" dirty="0"/>
              <a:t>Author’s Purpose</a:t>
            </a:r>
            <a:br>
              <a:rPr lang="en-US" sz="2600" dirty="0"/>
            </a:br>
            <a:endParaRPr lang="en-US" sz="2600" dirty="0"/>
          </a:p>
        </p:txBody>
      </p:sp>
      <p:sp>
        <p:nvSpPr>
          <p:cNvPr id="12" name="TextBox 11">
            <a:extLst>
              <a:ext uri="{FF2B5EF4-FFF2-40B4-BE49-F238E27FC236}">
                <a16:creationId xmlns:a16="http://schemas.microsoft.com/office/drawing/2014/main" id="{F76F0D02-A5F1-47AA-B804-52CF00FF013C}"/>
              </a:ext>
            </a:extLst>
          </p:cNvPr>
          <p:cNvSpPr txBox="1"/>
          <p:nvPr/>
        </p:nvSpPr>
        <p:spPr>
          <a:xfrm>
            <a:off x="272562" y="211015"/>
            <a:ext cx="8774723" cy="1015663"/>
          </a:xfrm>
          <a:prstGeom prst="rect">
            <a:avLst/>
          </a:prstGeom>
          <a:noFill/>
        </p:spPr>
        <p:txBody>
          <a:bodyPr wrap="square" rtlCol="0">
            <a:spAutoFit/>
          </a:bodyPr>
          <a:lstStyle/>
          <a:p>
            <a:r>
              <a:rPr lang="en-CA" sz="2000" dirty="0"/>
              <a:t>13. Post Reading. Read the entire story on the left before answering the questions. Use the green scroll bar to view the text. Click the “play” button to hear it.  </a:t>
            </a:r>
          </a:p>
          <a:p>
            <a:endParaRPr lang="en-US" sz="2000" dirty="0"/>
          </a:p>
        </p:txBody>
      </p:sp>
      <p:pic>
        <p:nvPicPr>
          <p:cNvPr id="3" name="Picture 2">
            <a:extLst>
              <a:ext uri="{FF2B5EF4-FFF2-40B4-BE49-F238E27FC236}">
                <a16:creationId xmlns:a16="http://schemas.microsoft.com/office/drawing/2014/main" id="{268115A2-9DC5-455A-ABD0-4BC2D6FEE8E1}"/>
              </a:ext>
            </a:extLst>
          </p:cNvPr>
          <p:cNvPicPr>
            <a:picLocks noChangeAspect="1"/>
          </p:cNvPicPr>
          <p:nvPr/>
        </p:nvPicPr>
        <p:blipFill>
          <a:blip r:embed="rId2"/>
          <a:stretch>
            <a:fillRect/>
          </a:stretch>
        </p:blipFill>
        <p:spPr>
          <a:xfrm>
            <a:off x="197570" y="1063869"/>
            <a:ext cx="5857149" cy="4079631"/>
          </a:xfrm>
          <a:prstGeom prst="rect">
            <a:avLst/>
          </a:prstGeom>
        </p:spPr>
      </p:pic>
      <p:sp>
        <p:nvSpPr>
          <p:cNvPr id="13" name="TextBox 12">
            <a:extLst>
              <a:ext uri="{FF2B5EF4-FFF2-40B4-BE49-F238E27FC236}">
                <a16:creationId xmlns:a16="http://schemas.microsoft.com/office/drawing/2014/main" id="{79897CAC-B197-4E50-951D-04F5ED1E37CA}"/>
              </a:ext>
            </a:extLst>
          </p:cNvPr>
          <p:cNvSpPr txBox="1"/>
          <p:nvPr/>
        </p:nvSpPr>
        <p:spPr>
          <a:xfrm>
            <a:off x="6558162" y="2466183"/>
            <a:ext cx="2225353" cy="830997"/>
          </a:xfrm>
          <a:prstGeom prst="rect">
            <a:avLst/>
          </a:prstGeom>
          <a:solidFill>
            <a:schemeClr val="accent1">
              <a:lumMod val="20000"/>
              <a:lumOff val="80000"/>
            </a:schemeClr>
          </a:solidFill>
        </p:spPr>
        <p:txBody>
          <a:bodyPr wrap="square" rtlCol="0">
            <a:spAutoFit/>
          </a:bodyPr>
          <a:lstStyle/>
          <a:p>
            <a:r>
              <a:rPr lang="en-US" sz="1600" dirty="0">
                <a:solidFill>
                  <a:srgbClr val="3F3F3F"/>
                </a:solidFill>
              </a:rPr>
              <a:t>Hint: Look for relevant details to support the author’s conclusion.</a:t>
            </a:r>
          </a:p>
        </p:txBody>
      </p:sp>
      <p:pic>
        <p:nvPicPr>
          <p:cNvPr id="9" name="Graphic 8" descr="Information">
            <a:extLst>
              <a:ext uri="{FF2B5EF4-FFF2-40B4-BE49-F238E27FC236}">
                <a16:creationId xmlns:a16="http://schemas.microsoft.com/office/drawing/2014/main" id="{81AA44C0-8E70-4D0E-83AA-25613D58D0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37109" y="2466183"/>
            <a:ext cx="738664" cy="738664"/>
          </a:xfrm>
          <a:prstGeom prst="rect">
            <a:avLst/>
          </a:prstGeom>
        </p:spPr>
      </p:pic>
    </p:spTree>
    <p:extLst>
      <p:ext uri="{BB962C8B-B14F-4D97-AF65-F5344CB8AC3E}">
        <p14:creationId xmlns:p14="http://schemas.microsoft.com/office/powerpoint/2010/main" val="414543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780356-F531-4872-9435-9B0314563431}"/>
              </a:ext>
            </a:extLst>
          </p:cNvPr>
          <p:cNvPicPr>
            <a:picLocks noChangeAspect="1"/>
          </p:cNvPicPr>
          <p:nvPr/>
        </p:nvPicPr>
        <p:blipFill>
          <a:blip r:embed="rId2"/>
          <a:stretch>
            <a:fillRect/>
          </a:stretch>
        </p:blipFill>
        <p:spPr>
          <a:xfrm>
            <a:off x="96714" y="1018677"/>
            <a:ext cx="5481181" cy="3984145"/>
          </a:xfrm>
          <a:prstGeom prst="rect">
            <a:avLst/>
          </a:prstGeom>
        </p:spPr>
      </p:pic>
      <p:sp>
        <p:nvSpPr>
          <p:cNvPr id="4" name="TextBox 3">
            <a:extLst>
              <a:ext uri="{FF2B5EF4-FFF2-40B4-BE49-F238E27FC236}">
                <a16:creationId xmlns:a16="http://schemas.microsoft.com/office/drawing/2014/main" id="{2D31B347-17AE-4DF3-B8FA-9EF2AE0B813A}"/>
              </a:ext>
            </a:extLst>
          </p:cNvPr>
          <p:cNvSpPr txBox="1"/>
          <p:nvPr/>
        </p:nvSpPr>
        <p:spPr>
          <a:xfrm>
            <a:off x="272562" y="211015"/>
            <a:ext cx="8774723" cy="1015663"/>
          </a:xfrm>
          <a:prstGeom prst="rect">
            <a:avLst/>
          </a:prstGeom>
          <a:noFill/>
        </p:spPr>
        <p:txBody>
          <a:bodyPr wrap="square" rtlCol="0">
            <a:spAutoFit/>
          </a:bodyPr>
          <a:lstStyle/>
          <a:p>
            <a:r>
              <a:rPr lang="en-CA" sz="2000" dirty="0"/>
              <a:t>Post Reading. Video questions: Watch the entire video before answering the question. Click to play it again if you missed something.  </a:t>
            </a:r>
          </a:p>
          <a:p>
            <a:endParaRPr lang="en-US" sz="2000" dirty="0"/>
          </a:p>
        </p:txBody>
      </p:sp>
      <p:sp>
        <p:nvSpPr>
          <p:cNvPr id="5" name="TextBox 4">
            <a:extLst>
              <a:ext uri="{FF2B5EF4-FFF2-40B4-BE49-F238E27FC236}">
                <a16:creationId xmlns:a16="http://schemas.microsoft.com/office/drawing/2014/main" id="{4BBCA4D1-D369-40FD-998C-56712EFA3F0A}"/>
              </a:ext>
            </a:extLst>
          </p:cNvPr>
          <p:cNvSpPr txBox="1"/>
          <p:nvPr/>
        </p:nvSpPr>
        <p:spPr>
          <a:xfrm>
            <a:off x="6176672" y="1364889"/>
            <a:ext cx="2747522" cy="830997"/>
          </a:xfrm>
          <a:prstGeom prst="rect">
            <a:avLst/>
          </a:prstGeom>
          <a:solidFill>
            <a:schemeClr val="accent1">
              <a:lumMod val="20000"/>
              <a:lumOff val="80000"/>
            </a:schemeClr>
          </a:solidFill>
        </p:spPr>
        <p:txBody>
          <a:bodyPr wrap="square" rtlCol="0">
            <a:spAutoFit/>
          </a:bodyPr>
          <a:lstStyle/>
          <a:p>
            <a:r>
              <a:rPr lang="en-US" sz="1600" dirty="0">
                <a:solidFill>
                  <a:srgbClr val="3F3F3F"/>
                </a:solidFill>
              </a:rPr>
              <a:t>Hint: Write down the details from video questions to help sort information. </a:t>
            </a:r>
          </a:p>
        </p:txBody>
      </p:sp>
      <p:pic>
        <p:nvPicPr>
          <p:cNvPr id="6" name="Graphic 5" descr="Information">
            <a:extLst>
              <a:ext uri="{FF2B5EF4-FFF2-40B4-BE49-F238E27FC236}">
                <a16:creationId xmlns:a16="http://schemas.microsoft.com/office/drawing/2014/main" id="{3F152402-98A6-4CEE-A9AC-3661E391C4E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77895" y="1411056"/>
            <a:ext cx="738664" cy="738664"/>
          </a:xfrm>
          <a:prstGeom prst="rect">
            <a:avLst/>
          </a:prstGeom>
        </p:spPr>
      </p:pic>
    </p:spTree>
    <p:extLst>
      <p:ext uri="{BB962C8B-B14F-4D97-AF65-F5344CB8AC3E}">
        <p14:creationId xmlns:p14="http://schemas.microsoft.com/office/powerpoint/2010/main" val="1719227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E30DDFE-945C-427A-8977-7457C91416CE}"/>
              </a:ext>
            </a:extLst>
          </p:cNvPr>
          <p:cNvPicPr>
            <a:picLocks noChangeAspect="1"/>
          </p:cNvPicPr>
          <p:nvPr/>
        </p:nvPicPr>
        <p:blipFill>
          <a:blip r:embed="rId2"/>
          <a:stretch>
            <a:fillRect/>
          </a:stretch>
        </p:blipFill>
        <p:spPr>
          <a:xfrm>
            <a:off x="395653" y="1071386"/>
            <a:ext cx="6228259" cy="4072113"/>
          </a:xfrm>
          <a:prstGeom prst="rect">
            <a:avLst/>
          </a:prstGeom>
        </p:spPr>
      </p:pic>
      <p:sp>
        <p:nvSpPr>
          <p:cNvPr id="4" name="TextBox 3">
            <a:extLst>
              <a:ext uri="{FF2B5EF4-FFF2-40B4-BE49-F238E27FC236}">
                <a16:creationId xmlns:a16="http://schemas.microsoft.com/office/drawing/2014/main" id="{05F8726D-4F04-47F9-A536-1AAB8402345F}"/>
              </a:ext>
            </a:extLst>
          </p:cNvPr>
          <p:cNvSpPr txBox="1"/>
          <p:nvPr/>
        </p:nvSpPr>
        <p:spPr>
          <a:xfrm>
            <a:off x="272562" y="211015"/>
            <a:ext cx="8774723" cy="1015663"/>
          </a:xfrm>
          <a:prstGeom prst="rect">
            <a:avLst/>
          </a:prstGeom>
          <a:noFill/>
        </p:spPr>
        <p:txBody>
          <a:bodyPr wrap="square" rtlCol="0">
            <a:spAutoFit/>
          </a:bodyPr>
          <a:lstStyle/>
          <a:p>
            <a:r>
              <a:rPr lang="en-CA" sz="2000" dirty="0"/>
              <a:t>Post Reading – Written Response: Plan your answer before you start writing and locate details from the text to support your position. </a:t>
            </a:r>
          </a:p>
          <a:p>
            <a:endParaRPr lang="en-US" sz="2000" dirty="0"/>
          </a:p>
        </p:txBody>
      </p:sp>
      <p:sp>
        <p:nvSpPr>
          <p:cNvPr id="5" name="TextBox 4">
            <a:extLst>
              <a:ext uri="{FF2B5EF4-FFF2-40B4-BE49-F238E27FC236}">
                <a16:creationId xmlns:a16="http://schemas.microsoft.com/office/drawing/2014/main" id="{B52D00DC-2AB5-485E-8F4D-66C563B203AD}"/>
              </a:ext>
            </a:extLst>
          </p:cNvPr>
          <p:cNvSpPr txBox="1"/>
          <p:nvPr/>
        </p:nvSpPr>
        <p:spPr>
          <a:xfrm>
            <a:off x="4153884" y="2706914"/>
            <a:ext cx="4209317" cy="1323439"/>
          </a:xfrm>
          <a:prstGeom prst="rect">
            <a:avLst/>
          </a:prstGeom>
          <a:solidFill>
            <a:schemeClr val="accent1">
              <a:lumMod val="20000"/>
              <a:lumOff val="80000"/>
            </a:schemeClr>
          </a:solidFill>
        </p:spPr>
        <p:txBody>
          <a:bodyPr wrap="square" rtlCol="0">
            <a:spAutoFit/>
          </a:bodyPr>
          <a:lstStyle/>
          <a:p>
            <a:r>
              <a:rPr lang="en-US" sz="1600" dirty="0">
                <a:solidFill>
                  <a:srgbClr val="3F3F3F"/>
                </a:solidFill>
                <a:latin typeface="Corbel" panose="020B0503020204020204" pitchFamily="34" charset="0"/>
              </a:rPr>
              <a:t>Hint: Remember to write your answer using complete sentences, with capitals and punctuation. There is no “check answer” box, but your teacher will be reviewing your answers for content and style.</a:t>
            </a:r>
          </a:p>
        </p:txBody>
      </p:sp>
      <p:pic>
        <p:nvPicPr>
          <p:cNvPr id="6" name="Graphic 5" descr="Information">
            <a:extLst>
              <a:ext uri="{FF2B5EF4-FFF2-40B4-BE49-F238E27FC236}">
                <a16:creationId xmlns:a16="http://schemas.microsoft.com/office/drawing/2014/main" id="{C38A11FA-7CF6-4071-A98A-BA817400AD6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57291" y="2956268"/>
            <a:ext cx="738664" cy="738664"/>
          </a:xfrm>
          <a:prstGeom prst="rect">
            <a:avLst/>
          </a:prstGeom>
        </p:spPr>
      </p:pic>
    </p:spTree>
    <p:extLst>
      <p:ext uri="{BB962C8B-B14F-4D97-AF65-F5344CB8AC3E}">
        <p14:creationId xmlns:p14="http://schemas.microsoft.com/office/powerpoint/2010/main" val="9181781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C17C71E-77FD-461B-8C35-AB2775EC442F}"/>
              </a:ext>
            </a:extLst>
          </p:cNvPr>
          <p:cNvPicPr>
            <a:picLocks noChangeAspect="1"/>
          </p:cNvPicPr>
          <p:nvPr/>
        </p:nvPicPr>
        <p:blipFill>
          <a:blip r:embed="rId2"/>
          <a:stretch>
            <a:fillRect/>
          </a:stretch>
        </p:blipFill>
        <p:spPr>
          <a:xfrm>
            <a:off x="1178169" y="984737"/>
            <a:ext cx="5508497" cy="4070839"/>
          </a:xfrm>
          <a:prstGeom prst="rect">
            <a:avLst/>
          </a:prstGeom>
          <a:ln w="127000" cap="sq">
            <a:solidFill>
              <a:schemeClr val="accent1"/>
            </a:solidFill>
            <a:miter lim="800000"/>
          </a:ln>
          <a:effectLst>
            <a:outerShdw blurRad="57150" dist="50800" dir="2700000" algn="tl" rotWithShape="0">
              <a:srgbClr val="000000">
                <a:alpha val="40000"/>
              </a:srgbClr>
            </a:outerShdw>
          </a:effectLst>
        </p:spPr>
      </p:pic>
      <p:pic>
        <p:nvPicPr>
          <p:cNvPr id="5" name="Picture 4">
            <a:extLst>
              <a:ext uri="{FF2B5EF4-FFF2-40B4-BE49-F238E27FC236}">
                <a16:creationId xmlns:a16="http://schemas.microsoft.com/office/drawing/2014/main" id="{8E3CD72E-7DCE-4903-A348-B4F1258A56B5}"/>
              </a:ext>
            </a:extLst>
          </p:cNvPr>
          <p:cNvPicPr>
            <a:picLocks noChangeAspect="1"/>
          </p:cNvPicPr>
          <p:nvPr/>
        </p:nvPicPr>
        <p:blipFill>
          <a:blip r:embed="rId3"/>
          <a:stretch>
            <a:fillRect/>
          </a:stretch>
        </p:blipFill>
        <p:spPr>
          <a:xfrm>
            <a:off x="4659922" y="2504478"/>
            <a:ext cx="4484077" cy="2639022"/>
          </a:xfrm>
          <a:prstGeom prst="rect">
            <a:avLst/>
          </a:prstGeom>
        </p:spPr>
      </p:pic>
      <p:sp>
        <p:nvSpPr>
          <p:cNvPr id="6" name="TextBox 5">
            <a:extLst>
              <a:ext uri="{FF2B5EF4-FFF2-40B4-BE49-F238E27FC236}">
                <a16:creationId xmlns:a16="http://schemas.microsoft.com/office/drawing/2014/main" id="{9EB168C3-103A-48F8-A970-985A0C11B9A7}"/>
              </a:ext>
            </a:extLst>
          </p:cNvPr>
          <p:cNvSpPr txBox="1"/>
          <p:nvPr/>
        </p:nvSpPr>
        <p:spPr>
          <a:xfrm>
            <a:off x="272562" y="61549"/>
            <a:ext cx="8774723" cy="1015663"/>
          </a:xfrm>
          <a:prstGeom prst="rect">
            <a:avLst/>
          </a:prstGeom>
          <a:noFill/>
        </p:spPr>
        <p:txBody>
          <a:bodyPr wrap="square" rtlCol="0">
            <a:spAutoFit/>
          </a:bodyPr>
          <a:lstStyle/>
          <a:p>
            <a:r>
              <a:rPr lang="en-CA" sz="2000" dirty="0"/>
              <a:t>Puzzle Completed!  You have finished all of your activities in the story unit. View your certificate and points total in your backpack.</a:t>
            </a:r>
          </a:p>
          <a:p>
            <a:endParaRPr lang="en-US" sz="2000" dirty="0"/>
          </a:p>
        </p:txBody>
      </p:sp>
    </p:spTree>
    <p:extLst>
      <p:ext uri="{BB962C8B-B14F-4D97-AF65-F5344CB8AC3E}">
        <p14:creationId xmlns:p14="http://schemas.microsoft.com/office/powerpoint/2010/main" val="2394079466"/>
      </p:ext>
    </p:extLst>
  </p:cSld>
  <p:clrMapOvr>
    <a:masterClrMapping/>
  </p:clrMapOvr>
</p:sld>
</file>

<file path=ppt/theme/theme1.xml><?xml version="1.0" encoding="utf-8"?>
<a:theme xmlns:a="http://schemas.openxmlformats.org/drawingml/2006/main" name="Fra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rame">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1_Fra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rame">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Frame</Template>
  <TotalTime>8216</TotalTime>
  <Words>984</Words>
  <Application>Microsoft Office PowerPoint</Application>
  <PresentationFormat>On-screen Show (16:9)</PresentationFormat>
  <Paragraphs>51</Paragraphs>
  <Slides>21</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Arial</vt:lpstr>
      <vt:lpstr>Berlin Sans FB</vt:lpstr>
      <vt:lpstr>Calibri</vt:lpstr>
      <vt:lpstr>Corbel</vt:lpstr>
      <vt:lpstr>Wingdings 2</vt:lpstr>
      <vt:lpstr>Frame</vt:lpstr>
      <vt:lpstr>1_Frame</vt:lpstr>
      <vt:lpstr>BrightFish Reading</vt:lpstr>
      <vt:lpstr>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#1: Definition/ Applying Knowledge</vt:lpstr>
      <vt:lpstr>PowerPoint Presentation</vt:lpstr>
      <vt:lpstr>PowerPoint Presentation</vt:lpstr>
      <vt:lpstr>PowerPoint Presentation</vt:lpstr>
      <vt:lpstr>PowerPoint Presentation</vt:lpstr>
      <vt:lpstr>Key Ideas and Meaning: Author’s Purpose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Sue</dc:creator>
  <cp:lastModifiedBy>Sue Koch</cp:lastModifiedBy>
  <cp:revision>441</cp:revision>
  <dcterms:created xsi:type="dcterms:W3CDTF">2014-09-12T02:18:28Z</dcterms:created>
  <dcterms:modified xsi:type="dcterms:W3CDTF">2020-03-29T23:28:07Z</dcterms:modified>
</cp:coreProperties>
</file>